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75" r:id="rId4"/>
    <p:sldId id="316" r:id="rId5"/>
    <p:sldId id="317" r:id="rId6"/>
    <p:sldId id="319" r:id="rId7"/>
    <p:sldId id="318" r:id="rId8"/>
    <p:sldId id="326" r:id="rId9"/>
    <p:sldId id="327" r:id="rId10"/>
    <p:sldId id="328" r:id="rId11"/>
    <p:sldId id="320" r:id="rId12"/>
    <p:sldId id="321" r:id="rId13"/>
    <p:sldId id="322" r:id="rId14"/>
    <p:sldId id="323" r:id="rId15"/>
    <p:sldId id="324" r:id="rId16"/>
    <p:sldId id="325" r:id="rId17"/>
    <p:sldId id="329" r:id="rId18"/>
    <p:sldId id="330" r:id="rId19"/>
    <p:sldId id="331" r:id="rId20"/>
    <p:sldId id="27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0F0"/>
    <a:srgbClr val="00B0F0"/>
    <a:srgbClr val="B3B3B2"/>
    <a:srgbClr val="FF5757"/>
    <a:srgbClr val="7F7F7F"/>
    <a:srgbClr val="000000"/>
    <a:srgbClr val="E2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82052-2866-1C42-AEEB-8A2078D8970E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181BB-4B5E-5F40-A0A1-8FCA5620D02C}">
      <dgm:prSet phldrT="[Text]" custT="1"/>
      <dgm:spPr>
        <a:xfrm>
          <a:off x="2574112" y="0"/>
          <a:ext cx="3005781" cy="20996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Yenilik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Programı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3718B0C-FAFF-A947-80B2-34B804ADB5E2}" type="parTrans" cxnId="{A24EAC24-D6E3-904D-9E77-37D54C9FFE16}">
      <dgm:prSet/>
      <dgm:spPr/>
      <dgm:t>
        <a:bodyPr/>
        <a:lstStyle/>
        <a:p>
          <a:endParaRPr lang="en-US"/>
        </a:p>
      </dgm:t>
    </dgm:pt>
    <dgm:pt modelId="{D5B45709-C573-7948-9E87-CE9F7F1240B4}" type="sibTrans" cxnId="{A24EAC24-D6E3-904D-9E77-37D54C9FFE16}">
      <dgm:prSet/>
      <dgm:spPr/>
      <dgm:t>
        <a:bodyPr/>
        <a:lstStyle/>
        <a:p>
          <a:endParaRPr lang="en-US"/>
        </a:p>
      </dgm:t>
    </dgm:pt>
    <dgm:pt modelId="{1F09145C-F366-D94F-A148-420B6A8FC28E}">
      <dgm:prSet phldrT="[Text]" custT="1"/>
      <dgm:spPr>
        <a:xfrm>
          <a:off x="544462" y="2748203"/>
          <a:ext cx="3354068" cy="10387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Sanayi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Destekleri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6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</dgm:t>
    </dgm:pt>
    <dgm:pt modelId="{527F835D-5CD3-9C46-8323-030805215513}" type="parTrans" cxnId="{7A082CC2-F8D8-1C4A-81F4-7F966264DA0C}">
      <dgm:prSet/>
      <dgm:spPr>
        <a:xfrm>
          <a:off x="2039736" y="1926995"/>
          <a:ext cx="1855505" cy="648535"/>
        </a:xfrm>
        <a:custGeom>
          <a:avLst/>
          <a:gdLst/>
          <a:ahLst/>
          <a:cxnLst/>
          <a:rect l="0" t="0" r="0" b="0"/>
          <a:pathLst>
            <a:path>
              <a:moveTo>
                <a:pt x="1855505" y="0"/>
              </a:moveTo>
              <a:lnTo>
                <a:pt x="1855505" y="496993"/>
              </a:lnTo>
              <a:lnTo>
                <a:pt x="0" y="496993"/>
              </a:lnTo>
              <a:lnTo>
                <a:pt x="0" y="64853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E6F60BC0-EAED-AB4B-BBEF-394B48FC14CA}" type="sibTrans" cxnId="{7A082CC2-F8D8-1C4A-81F4-7F966264DA0C}">
      <dgm:prSet/>
      <dgm:spPr/>
      <dgm:t>
        <a:bodyPr/>
        <a:lstStyle/>
        <a:p>
          <a:endParaRPr lang="en-US"/>
        </a:p>
      </dgm:t>
    </dgm:pt>
    <dgm:pt modelId="{753D4034-D991-7E4A-8521-8A0ACE39CADA}">
      <dgm:prSet phldrT="[Text]" custT="1"/>
      <dgm:spPr>
        <a:xfrm>
          <a:off x="403893" y="4262722"/>
          <a:ext cx="1635843" cy="10387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Tematik</a:t>
          </a:r>
          <a:r>
            <a: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  <a:p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Çağrıları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C33417-BD71-1649-ACF4-EA1C13413299}" type="parTrans" cxnId="{FAF2E053-7A55-7341-92FF-2043B9F62F53}">
      <dgm:prSet/>
      <dgm:spPr>
        <a:xfrm>
          <a:off x="1040054" y="3614292"/>
          <a:ext cx="999682" cy="475757"/>
        </a:xfrm>
        <a:custGeom>
          <a:avLst/>
          <a:gdLst/>
          <a:ahLst/>
          <a:cxnLst/>
          <a:rect l="0" t="0" r="0" b="0"/>
          <a:pathLst>
            <a:path>
              <a:moveTo>
                <a:pt x="999682" y="0"/>
              </a:moveTo>
              <a:lnTo>
                <a:pt x="999682" y="324215"/>
              </a:lnTo>
              <a:lnTo>
                <a:pt x="0" y="324215"/>
              </a:lnTo>
              <a:lnTo>
                <a:pt x="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BE2EE9A-6CAA-C14E-9E37-DE35FCFF5BDC}" type="sibTrans" cxnId="{FAF2E053-7A55-7341-92FF-2043B9F62F53}">
      <dgm:prSet/>
      <dgm:spPr/>
      <dgm:t>
        <a:bodyPr/>
        <a:lstStyle/>
        <a:p>
          <a:endParaRPr lang="en-US"/>
        </a:p>
      </dgm:t>
    </dgm:pt>
    <dgm:pt modelId="{E2B05CEB-35CF-4447-AEBA-444B5ED232A5}">
      <dgm:prSet phldrT="[Text]" custT="1"/>
      <dgm:spPr>
        <a:xfrm>
          <a:off x="2403257" y="4262722"/>
          <a:ext cx="1635843" cy="10387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Genel 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  <a:p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Çağrıları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F13B78-ADAE-F047-8EC5-C6A1E55511F2}" type="parTrans" cxnId="{8CEA172A-B01F-8341-B0E8-304168BC4D01}">
      <dgm:prSet/>
      <dgm:spPr>
        <a:xfrm>
          <a:off x="2039736" y="3614292"/>
          <a:ext cx="999682" cy="47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15"/>
              </a:lnTo>
              <a:lnTo>
                <a:pt x="999682" y="324215"/>
              </a:lnTo>
              <a:lnTo>
                <a:pt x="999682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514039A-336E-1046-972B-8C493F5351B5}" type="sibTrans" cxnId="{8CEA172A-B01F-8341-B0E8-304168BC4D01}">
      <dgm:prSet/>
      <dgm:spPr/>
      <dgm:t>
        <a:bodyPr/>
        <a:lstStyle/>
        <a:p>
          <a:endParaRPr lang="en-US"/>
        </a:p>
      </dgm:t>
    </dgm:pt>
    <dgm:pt modelId="{F3C83A91-CFCA-0E4B-9A50-33F167954D38}">
      <dgm:prSet phldrT="[Text]" custT="1"/>
      <dgm:spPr>
        <a:xfrm>
          <a:off x="5421077" y="2748203"/>
          <a:ext cx="2159313" cy="789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</a:t>
          </a:r>
          <a:r>
            <a: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üz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Destekleri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AYDE</a:t>
          </a:r>
        </a:p>
      </dgm:t>
    </dgm:pt>
    <dgm:pt modelId="{BA1A63B5-A1F9-5049-BAD8-0A344F25C02B}" type="parTrans" cxnId="{5E975211-09AD-5047-AD24-EB2FCB91AFD1}">
      <dgm:prSet/>
      <dgm:spPr>
        <a:xfrm>
          <a:off x="3895242" y="1926995"/>
          <a:ext cx="2423732" cy="64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93"/>
              </a:lnTo>
              <a:lnTo>
                <a:pt x="2423732" y="496993"/>
              </a:lnTo>
              <a:lnTo>
                <a:pt x="2423732" y="64853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2579A49-BE5D-F040-8B10-AC1C793BEBD0}" type="sibTrans" cxnId="{5E975211-09AD-5047-AD24-EB2FCB91AFD1}">
      <dgm:prSet/>
      <dgm:spPr/>
      <dgm:t>
        <a:bodyPr/>
        <a:lstStyle/>
        <a:p>
          <a:endParaRPr lang="en-US"/>
        </a:p>
      </dgm:t>
    </dgm:pt>
    <dgm:pt modelId="{5B158314-BF7F-1A44-9BD7-A4645D813EAC}">
      <dgm:prSet phldrT="[Text]" custT="1"/>
      <dgm:spPr>
        <a:xfrm>
          <a:off x="4402622" y="4013845"/>
          <a:ext cx="1156394" cy="789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1100" b="1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Üniversite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Sanayi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9BABBC-02D1-6E4C-B12D-382738E497D3}" type="parTrans" cxnId="{C02438AA-4691-6B48-A0B5-F43B38AD2DEE}">
      <dgm:prSet/>
      <dgm:spPr>
        <a:xfrm>
          <a:off x="4799059" y="3365415"/>
          <a:ext cx="1519915" cy="475757"/>
        </a:xfrm>
        <a:custGeom>
          <a:avLst/>
          <a:gdLst/>
          <a:ahLst/>
          <a:cxnLst/>
          <a:rect l="0" t="0" r="0" b="0"/>
          <a:pathLst>
            <a:path>
              <a:moveTo>
                <a:pt x="1519915" y="0"/>
              </a:moveTo>
              <a:lnTo>
                <a:pt x="1519915" y="324215"/>
              </a:lnTo>
              <a:lnTo>
                <a:pt x="0" y="324215"/>
              </a:lnTo>
              <a:lnTo>
                <a:pt x="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sz="2400"/>
        </a:p>
      </dgm:t>
    </dgm:pt>
    <dgm:pt modelId="{C9ACDD43-0264-6742-8B49-8E60A3899E43}" type="sibTrans" cxnId="{C02438AA-4691-6B48-A0B5-F43B38AD2DEE}">
      <dgm:prSet/>
      <dgm:spPr/>
      <dgm:t>
        <a:bodyPr/>
        <a:lstStyle/>
        <a:p>
          <a:endParaRPr lang="en-US"/>
        </a:p>
      </dgm:t>
    </dgm:pt>
    <dgm:pt modelId="{3FB7E8F1-2DDA-B64F-92B0-6FD6731438D2}">
      <dgm:prSet custT="1"/>
      <dgm:spPr>
        <a:xfrm>
          <a:off x="7442452" y="4013845"/>
          <a:ext cx="1156394" cy="789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1100" b="1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Mentor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7AC8F8-4A81-E845-9850-A6C3CD42F706}" type="parTrans" cxnId="{D6012DB7-0DB3-3E4A-9142-E19D7A0894F1}">
      <dgm:prSet/>
      <dgm:spPr>
        <a:xfrm>
          <a:off x="6318974" y="3365415"/>
          <a:ext cx="1519915" cy="47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15"/>
              </a:lnTo>
              <a:lnTo>
                <a:pt x="1519915" y="324215"/>
              </a:lnTo>
              <a:lnTo>
                <a:pt x="1519915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sz="2400"/>
        </a:p>
      </dgm:t>
    </dgm:pt>
    <dgm:pt modelId="{8FCCF2A7-2E0E-0C4C-8AFA-68D1A240C4FF}" type="sibTrans" cxnId="{D6012DB7-0DB3-3E4A-9142-E19D7A0894F1}">
      <dgm:prSet/>
      <dgm:spPr/>
      <dgm:t>
        <a:bodyPr/>
        <a:lstStyle/>
        <a:p>
          <a:endParaRPr lang="en-US"/>
        </a:p>
      </dgm:t>
    </dgm:pt>
    <dgm:pt modelId="{37AD5F88-9706-744B-AB23-2F790FBCCDD6}">
      <dgm:prSet custT="1"/>
      <dgm:spPr>
        <a:xfrm>
          <a:off x="5922537" y="4013845"/>
          <a:ext cx="1156394" cy="7898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1100" b="1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Girişimcilik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11C15D8-A295-DE45-9502-A6E96263293C}" type="sibTrans" cxnId="{9AD8E881-86DD-C241-BFAB-BD5821A972BE}">
      <dgm:prSet/>
      <dgm:spPr/>
      <dgm:t>
        <a:bodyPr/>
        <a:lstStyle/>
        <a:p>
          <a:endParaRPr lang="en-US"/>
        </a:p>
      </dgm:t>
    </dgm:pt>
    <dgm:pt modelId="{2C3E0648-7FBD-C64D-A507-DC38C7CA1099}" type="parTrans" cxnId="{9AD8E881-86DD-C241-BFAB-BD5821A972BE}">
      <dgm:prSet/>
      <dgm:spPr>
        <a:xfrm>
          <a:off x="6273254" y="3365415"/>
          <a:ext cx="91440" cy="47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sz="2400"/>
        </a:p>
      </dgm:t>
    </dgm:pt>
    <dgm:pt modelId="{A1E76069-8302-CC4F-BAED-2A6FD56C6012}" type="pres">
      <dgm:prSet presAssocID="{8A682052-2866-1C42-AEEB-8A2078D897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ED5DEB-51B3-2740-8542-9CB68E68CDEF}" type="pres">
      <dgm:prSet presAssocID="{55E181BB-4B5E-5F40-A0A1-8FCA5620D02C}" presName="hierRoot1" presStyleCnt="0"/>
      <dgm:spPr/>
    </dgm:pt>
    <dgm:pt modelId="{2BFFC586-D6F3-2141-9AF9-8FC90FB4CFE5}" type="pres">
      <dgm:prSet presAssocID="{55E181BB-4B5E-5F40-A0A1-8FCA5620D02C}" presName="composite" presStyleCnt="0"/>
      <dgm:spPr/>
    </dgm:pt>
    <dgm:pt modelId="{A1846572-E911-984F-B713-D5D4AB2A52B4}" type="pres">
      <dgm:prSet presAssocID="{55E181BB-4B5E-5F40-A0A1-8FCA5620D02C}" presName="background" presStyleLbl="node0" presStyleIdx="0" presStyleCnt="1"/>
      <dgm:spPr>
        <a:xfrm>
          <a:off x="2392351" y="-172672"/>
          <a:ext cx="3005781" cy="20996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603EAF0F-ABFA-0D43-95DD-BA09B7DF0D54}" type="pres">
      <dgm:prSet presAssocID="{55E181BB-4B5E-5F40-A0A1-8FCA5620D02C}" presName="text" presStyleLbl="fgAcc0" presStyleIdx="0" presStyleCnt="1" custScaleX="183745" custScaleY="202132" custLinFactNeighborX="891" custLinFactNeighborY="-52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EECBC-4EC7-7B49-8D6F-576676A05D24}" type="pres">
      <dgm:prSet presAssocID="{55E181BB-4B5E-5F40-A0A1-8FCA5620D02C}" presName="hierChild2" presStyleCnt="0"/>
      <dgm:spPr/>
    </dgm:pt>
    <dgm:pt modelId="{ED57BA55-E67C-7C44-A7E5-A35C87C6809E}" type="pres">
      <dgm:prSet presAssocID="{527F835D-5CD3-9C46-8323-0308052155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815BD33-E6B9-C64E-AD8C-3D83128DF4A7}" type="pres">
      <dgm:prSet presAssocID="{1F09145C-F366-D94F-A148-420B6A8FC28E}" presName="hierRoot2" presStyleCnt="0"/>
      <dgm:spPr/>
    </dgm:pt>
    <dgm:pt modelId="{D0F6C630-47C3-AC49-8407-F71FBD8DE6E6}" type="pres">
      <dgm:prSet presAssocID="{1F09145C-F366-D94F-A148-420B6A8FC28E}" presName="composite2" presStyleCnt="0"/>
      <dgm:spPr/>
    </dgm:pt>
    <dgm:pt modelId="{8756B01A-A719-B740-BF35-F69EBA0F3E1E}" type="pres">
      <dgm:prSet presAssocID="{1F09145C-F366-D94F-A148-420B6A8FC28E}" presName="background2" presStyleLbl="node2" presStyleIdx="0" presStyleCnt="2"/>
      <dgm:spPr>
        <a:xfrm>
          <a:off x="362702" y="2575531"/>
          <a:ext cx="3354068" cy="1038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356302AC-E74F-C945-B789-D05C95BCF887}" type="pres">
      <dgm:prSet presAssocID="{1F09145C-F366-D94F-A148-420B6A8FC28E}" presName="text2" presStyleLbl="fgAcc2" presStyleIdx="0" presStyleCnt="2" custScaleX="205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1DD2A-E40C-954F-A6B1-E3930F766258}" type="pres">
      <dgm:prSet presAssocID="{1F09145C-F366-D94F-A148-420B6A8FC28E}" presName="hierChild3" presStyleCnt="0"/>
      <dgm:spPr/>
    </dgm:pt>
    <dgm:pt modelId="{50C7E838-14EE-F240-B1B3-3CEFF5A3AE59}" type="pres">
      <dgm:prSet presAssocID="{9EC33417-BD71-1649-ACF4-EA1C13413299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9BE3134-27D8-E941-99AE-09DDFD0211B4}" type="pres">
      <dgm:prSet presAssocID="{753D4034-D991-7E4A-8521-8A0ACE39CADA}" presName="hierRoot3" presStyleCnt="0"/>
      <dgm:spPr/>
    </dgm:pt>
    <dgm:pt modelId="{E5EF856A-D975-8C41-99D8-B652231E1D8B}" type="pres">
      <dgm:prSet presAssocID="{753D4034-D991-7E4A-8521-8A0ACE39CADA}" presName="composite3" presStyleCnt="0"/>
      <dgm:spPr/>
    </dgm:pt>
    <dgm:pt modelId="{557D0750-993B-1A44-AC00-6685F1553994}" type="pres">
      <dgm:prSet presAssocID="{753D4034-D991-7E4A-8521-8A0ACE39CADA}" presName="background3" presStyleLbl="node3" presStyleIdx="0" presStyleCnt="5"/>
      <dgm:spPr>
        <a:xfrm>
          <a:off x="222132" y="4090050"/>
          <a:ext cx="1635843" cy="1038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706ECA34-BAE4-014C-A4DB-A04AB92DD487}" type="pres">
      <dgm:prSet presAssocID="{753D4034-D991-7E4A-8521-8A0ACE39CADA}" presName="text3" presStyleLbl="fgAcc3" presStyleIdx="0" presStyleCnt="5" custScaleX="108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A68407-2D75-A048-8E5C-C23F645CD7C3}" type="pres">
      <dgm:prSet presAssocID="{753D4034-D991-7E4A-8521-8A0ACE39CADA}" presName="hierChild4" presStyleCnt="0"/>
      <dgm:spPr/>
    </dgm:pt>
    <dgm:pt modelId="{BAEAC492-47BF-EE44-844C-0E58E69FFE0E}" type="pres">
      <dgm:prSet presAssocID="{4BF13B78-ADAE-F047-8EC5-C6A1E55511F2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0F0E4AF-96F6-DC41-B83E-99E3E0D769C2}" type="pres">
      <dgm:prSet presAssocID="{E2B05CEB-35CF-4447-AEBA-444B5ED232A5}" presName="hierRoot3" presStyleCnt="0"/>
      <dgm:spPr/>
    </dgm:pt>
    <dgm:pt modelId="{DB9085F5-0945-6A4C-9E2B-04A45D6DA265}" type="pres">
      <dgm:prSet presAssocID="{E2B05CEB-35CF-4447-AEBA-444B5ED232A5}" presName="composite3" presStyleCnt="0"/>
      <dgm:spPr/>
    </dgm:pt>
    <dgm:pt modelId="{17F5EFFB-42DC-E04D-BD99-AC085A0232DE}" type="pres">
      <dgm:prSet presAssocID="{E2B05CEB-35CF-4447-AEBA-444B5ED232A5}" presName="background3" presStyleLbl="node3" presStyleIdx="1" presStyleCnt="5"/>
      <dgm:spPr>
        <a:xfrm>
          <a:off x="2221497" y="4090050"/>
          <a:ext cx="1635843" cy="1038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96CF309D-DBA0-E342-87FA-E652F2DB11E9}" type="pres">
      <dgm:prSet presAssocID="{E2B05CEB-35CF-4447-AEBA-444B5ED232A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D8E1D-C24D-C843-95C4-5F4DD7F3D6F7}" type="pres">
      <dgm:prSet presAssocID="{E2B05CEB-35CF-4447-AEBA-444B5ED232A5}" presName="hierChild4" presStyleCnt="0"/>
      <dgm:spPr/>
    </dgm:pt>
    <dgm:pt modelId="{9057364E-840A-2E49-B291-1D2428F85F3E}" type="pres">
      <dgm:prSet presAssocID="{BA1A63B5-A1F9-5049-BAD8-0A344F25C02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8273A06-2143-9741-957E-9FED4A675477}" type="pres">
      <dgm:prSet presAssocID="{F3C83A91-CFCA-0E4B-9A50-33F167954D38}" presName="hierRoot2" presStyleCnt="0"/>
      <dgm:spPr/>
    </dgm:pt>
    <dgm:pt modelId="{45F2CDCE-492D-984B-9DD2-4074773D3CB5}" type="pres">
      <dgm:prSet presAssocID="{F3C83A91-CFCA-0E4B-9A50-33F167954D38}" presName="composite2" presStyleCnt="0"/>
      <dgm:spPr/>
    </dgm:pt>
    <dgm:pt modelId="{7D6882DD-126C-294D-8701-D643950A2151}" type="pres">
      <dgm:prSet presAssocID="{F3C83A91-CFCA-0E4B-9A50-33F167954D38}" presName="background2" presStyleLbl="node2" presStyleIdx="1" presStyleCnt="2"/>
      <dgm:spPr>
        <a:xfrm>
          <a:off x="5239317" y="2575531"/>
          <a:ext cx="2159313" cy="789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C759F964-B12B-D64B-9EDE-D98CED984708}" type="pres">
      <dgm:prSet presAssocID="{F3C83A91-CFCA-0E4B-9A50-33F167954D38}" presName="text2" presStyleLbl="fgAcc2" presStyleIdx="1" presStyleCnt="2" custScaleX="132000" custScaleY="76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C7D49-398D-624A-9EBC-0F3B81D3077D}" type="pres">
      <dgm:prSet presAssocID="{F3C83A91-CFCA-0E4B-9A50-33F167954D38}" presName="hierChild3" presStyleCnt="0"/>
      <dgm:spPr/>
    </dgm:pt>
    <dgm:pt modelId="{F220E96D-83F1-E84B-89FA-3B4C2560727C}" type="pres">
      <dgm:prSet presAssocID="{1C9BABBC-02D1-6E4C-B12D-382738E497D3}" presName="Name17" presStyleLbl="parChTrans1D3" presStyleIdx="2" presStyleCnt="5" custSzX="1582504" custSzY="270043"/>
      <dgm:spPr/>
      <dgm:t>
        <a:bodyPr/>
        <a:lstStyle/>
        <a:p>
          <a:endParaRPr lang="en-US"/>
        </a:p>
      </dgm:t>
    </dgm:pt>
    <dgm:pt modelId="{2B92DDCD-7FBA-9443-B0B2-43C0AFE7CEBA}" type="pres">
      <dgm:prSet presAssocID="{5B158314-BF7F-1A44-9BD7-A4645D813EAC}" presName="hierRoot3" presStyleCnt="0"/>
      <dgm:spPr/>
    </dgm:pt>
    <dgm:pt modelId="{DD55367E-C180-2D4A-9757-7C1CE107A1BF}" type="pres">
      <dgm:prSet presAssocID="{5B158314-BF7F-1A44-9BD7-A4645D813EAC}" presName="composite3" presStyleCnt="0"/>
      <dgm:spPr/>
    </dgm:pt>
    <dgm:pt modelId="{64937FAC-1902-7F4D-9F83-CB6CAAC4B19C}" type="pres">
      <dgm:prSet presAssocID="{5B158314-BF7F-1A44-9BD7-A4645D813EAC}" presName="background3" presStyleLbl="node3" presStyleIdx="2" presStyleCnt="5"/>
      <dgm:spPr>
        <a:xfrm>
          <a:off x="4220862" y="3841173"/>
          <a:ext cx="1156394" cy="789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14D478E9-638B-6B43-97F8-0E1B8466EFA1}" type="pres">
      <dgm:prSet presAssocID="{5B158314-BF7F-1A44-9BD7-A4645D813EAC}" presName="text3" presStyleLbl="fgAcc3" presStyleIdx="2" presStyleCnt="5" custScaleX="76833" custScaleY="76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D4409-2D52-644A-9AA5-1B1B4DB7EB22}" type="pres">
      <dgm:prSet presAssocID="{5B158314-BF7F-1A44-9BD7-A4645D813EAC}" presName="hierChild4" presStyleCnt="0"/>
      <dgm:spPr/>
    </dgm:pt>
    <dgm:pt modelId="{70264BE9-5858-6847-8845-8B68EA2BE594}" type="pres">
      <dgm:prSet presAssocID="{2C3E0648-7FBD-C64D-A507-DC38C7CA1099}" presName="Name17" presStyleLbl="parChTrans1D3" presStyleIdx="3" presStyleCnt="5" custSzX="527501" custSzY="270043"/>
      <dgm:spPr/>
      <dgm:t>
        <a:bodyPr/>
        <a:lstStyle/>
        <a:p>
          <a:endParaRPr lang="en-US"/>
        </a:p>
      </dgm:t>
    </dgm:pt>
    <dgm:pt modelId="{D3B90E62-7052-544C-8366-27115CD7206B}" type="pres">
      <dgm:prSet presAssocID="{37AD5F88-9706-744B-AB23-2F790FBCCDD6}" presName="hierRoot3" presStyleCnt="0"/>
      <dgm:spPr/>
    </dgm:pt>
    <dgm:pt modelId="{86FB9E61-127E-664B-A541-3E9509D8C2CB}" type="pres">
      <dgm:prSet presAssocID="{37AD5F88-9706-744B-AB23-2F790FBCCDD6}" presName="composite3" presStyleCnt="0"/>
      <dgm:spPr/>
    </dgm:pt>
    <dgm:pt modelId="{06AA1E16-46A2-7645-A92A-73D1F7B97FC5}" type="pres">
      <dgm:prSet presAssocID="{37AD5F88-9706-744B-AB23-2F790FBCCDD6}" presName="background3" presStyleLbl="node3" presStyleIdx="3" presStyleCnt="5"/>
      <dgm:spPr>
        <a:xfrm>
          <a:off x="5740777" y="3841173"/>
          <a:ext cx="1156394" cy="789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C753ABF8-4C98-DC49-8703-3DCF50C1A5BB}" type="pres">
      <dgm:prSet presAssocID="{37AD5F88-9706-744B-AB23-2F790FBCCDD6}" presName="text3" presStyleLbl="fgAcc3" presStyleIdx="3" presStyleCnt="5" custScaleX="70691" custScaleY="76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9E5224-D91D-EB4E-8DF3-129802DE7C57}" type="pres">
      <dgm:prSet presAssocID="{37AD5F88-9706-744B-AB23-2F790FBCCDD6}" presName="hierChild4" presStyleCnt="0"/>
      <dgm:spPr/>
    </dgm:pt>
    <dgm:pt modelId="{DD0B1857-D98D-184D-A749-8F8186B5E038}" type="pres">
      <dgm:prSet presAssocID="{CC7AC8F8-4A81-E845-9850-A6C3CD42F706}" presName="Name17" presStyleLbl="parChTrans1D3" presStyleIdx="4" presStyleCnt="5" custSzX="1582504" custSzY="270043"/>
      <dgm:spPr/>
      <dgm:t>
        <a:bodyPr/>
        <a:lstStyle/>
        <a:p>
          <a:endParaRPr lang="en-US"/>
        </a:p>
      </dgm:t>
    </dgm:pt>
    <dgm:pt modelId="{96BE7F5C-86E8-D14A-9521-1E011F376BBA}" type="pres">
      <dgm:prSet presAssocID="{3FB7E8F1-2DDA-B64F-92B0-6FD6731438D2}" presName="hierRoot3" presStyleCnt="0"/>
      <dgm:spPr/>
    </dgm:pt>
    <dgm:pt modelId="{7AFF612B-61FE-4E4C-9404-4AFB277B87A0}" type="pres">
      <dgm:prSet presAssocID="{3FB7E8F1-2DDA-B64F-92B0-6FD6731438D2}" presName="composite3" presStyleCnt="0"/>
      <dgm:spPr/>
    </dgm:pt>
    <dgm:pt modelId="{3C061639-997B-4648-989D-82B61F6DED0F}" type="pres">
      <dgm:prSet presAssocID="{3FB7E8F1-2DDA-B64F-92B0-6FD6731438D2}" presName="background3" presStyleLbl="node3" presStyleIdx="4" presStyleCnt="5"/>
      <dgm:spPr>
        <a:xfrm>
          <a:off x="7260692" y="3841173"/>
          <a:ext cx="1156394" cy="789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BB1E8ED1-BA4B-CC4A-9CDA-8CC28F6847C6}" type="pres">
      <dgm:prSet presAssocID="{3FB7E8F1-2DDA-B64F-92B0-6FD6731438D2}" presName="text3" presStyleLbl="fgAcc3" presStyleIdx="4" presStyleCnt="5" custScaleX="70691" custScaleY="76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0C6870-08FC-A748-9089-3F605F49CF60}" type="pres">
      <dgm:prSet presAssocID="{3FB7E8F1-2DDA-B64F-92B0-6FD6731438D2}" presName="hierChild4" presStyleCnt="0"/>
      <dgm:spPr/>
    </dgm:pt>
  </dgm:ptLst>
  <dgm:cxnLst>
    <dgm:cxn modelId="{CD42DDA4-8CEF-4D91-A37D-0A1C8740918A}" type="presOf" srcId="{CC7AC8F8-4A81-E845-9850-A6C3CD42F706}" destId="{DD0B1857-D98D-184D-A749-8F8186B5E038}" srcOrd="0" destOrd="0" presId="urn:microsoft.com/office/officeart/2005/8/layout/hierarchy1"/>
    <dgm:cxn modelId="{FAF2E053-7A55-7341-92FF-2043B9F62F53}" srcId="{1F09145C-F366-D94F-A148-420B6A8FC28E}" destId="{753D4034-D991-7E4A-8521-8A0ACE39CADA}" srcOrd="0" destOrd="0" parTransId="{9EC33417-BD71-1649-ACF4-EA1C13413299}" sibTransId="{5BE2EE9A-6CAA-C14E-9E37-DE35FCFF5BDC}"/>
    <dgm:cxn modelId="{A24EAC24-D6E3-904D-9E77-37D54C9FFE16}" srcId="{8A682052-2866-1C42-AEEB-8A2078D8970E}" destId="{55E181BB-4B5E-5F40-A0A1-8FCA5620D02C}" srcOrd="0" destOrd="0" parTransId="{E3718B0C-FAFF-A947-80B2-34B804ADB5E2}" sibTransId="{D5B45709-C573-7948-9E87-CE9F7F1240B4}"/>
    <dgm:cxn modelId="{C02438AA-4691-6B48-A0B5-F43B38AD2DEE}" srcId="{F3C83A91-CFCA-0E4B-9A50-33F167954D38}" destId="{5B158314-BF7F-1A44-9BD7-A4645D813EAC}" srcOrd="0" destOrd="0" parTransId="{1C9BABBC-02D1-6E4C-B12D-382738E497D3}" sibTransId="{C9ACDD43-0264-6742-8B49-8E60A3899E43}"/>
    <dgm:cxn modelId="{EB44EA07-3739-493B-8AEF-FFE865E26B5A}" type="presOf" srcId="{8A682052-2866-1C42-AEEB-8A2078D8970E}" destId="{A1E76069-8302-CC4F-BAED-2A6FD56C6012}" srcOrd="0" destOrd="0" presId="urn:microsoft.com/office/officeart/2005/8/layout/hierarchy1"/>
    <dgm:cxn modelId="{1AC0E878-6EC5-49E4-A3AA-E4BAB607A95C}" type="presOf" srcId="{2C3E0648-7FBD-C64D-A507-DC38C7CA1099}" destId="{70264BE9-5858-6847-8845-8B68EA2BE594}" srcOrd="0" destOrd="0" presId="urn:microsoft.com/office/officeart/2005/8/layout/hierarchy1"/>
    <dgm:cxn modelId="{D6012DB7-0DB3-3E4A-9142-E19D7A0894F1}" srcId="{F3C83A91-CFCA-0E4B-9A50-33F167954D38}" destId="{3FB7E8F1-2DDA-B64F-92B0-6FD6731438D2}" srcOrd="2" destOrd="0" parTransId="{CC7AC8F8-4A81-E845-9850-A6C3CD42F706}" sibTransId="{8FCCF2A7-2E0E-0C4C-8AFA-68D1A240C4FF}"/>
    <dgm:cxn modelId="{968C1F98-E872-4462-A44E-74701DD792CF}" type="presOf" srcId="{753D4034-D991-7E4A-8521-8A0ACE39CADA}" destId="{706ECA34-BAE4-014C-A4DB-A04AB92DD487}" srcOrd="0" destOrd="0" presId="urn:microsoft.com/office/officeart/2005/8/layout/hierarchy1"/>
    <dgm:cxn modelId="{0EABD46D-21D2-43A4-9B28-95B126C9CE78}" type="presOf" srcId="{3FB7E8F1-2DDA-B64F-92B0-6FD6731438D2}" destId="{BB1E8ED1-BA4B-CC4A-9CDA-8CC28F6847C6}" srcOrd="0" destOrd="0" presId="urn:microsoft.com/office/officeart/2005/8/layout/hierarchy1"/>
    <dgm:cxn modelId="{4D6ED6F7-0B8A-454E-873C-DB725191D973}" type="presOf" srcId="{55E181BB-4B5E-5F40-A0A1-8FCA5620D02C}" destId="{603EAF0F-ABFA-0D43-95DD-BA09B7DF0D54}" srcOrd="0" destOrd="0" presId="urn:microsoft.com/office/officeart/2005/8/layout/hierarchy1"/>
    <dgm:cxn modelId="{3D2F1DF0-0D98-4764-9E5E-28ABC93202BB}" type="presOf" srcId="{E2B05CEB-35CF-4447-AEBA-444B5ED232A5}" destId="{96CF309D-DBA0-E342-87FA-E652F2DB11E9}" srcOrd="0" destOrd="0" presId="urn:microsoft.com/office/officeart/2005/8/layout/hierarchy1"/>
    <dgm:cxn modelId="{8CEA172A-B01F-8341-B0E8-304168BC4D01}" srcId="{1F09145C-F366-D94F-A148-420B6A8FC28E}" destId="{E2B05CEB-35CF-4447-AEBA-444B5ED232A5}" srcOrd="1" destOrd="0" parTransId="{4BF13B78-ADAE-F047-8EC5-C6A1E55511F2}" sibTransId="{B514039A-336E-1046-972B-8C493F5351B5}"/>
    <dgm:cxn modelId="{9AD8E881-86DD-C241-BFAB-BD5821A972BE}" srcId="{F3C83A91-CFCA-0E4B-9A50-33F167954D38}" destId="{37AD5F88-9706-744B-AB23-2F790FBCCDD6}" srcOrd="1" destOrd="0" parTransId="{2C3E0648-7FBD-C64D-A507-DC38C7CA1099}" sibTransId="{311C15D8-A295-DE45-9502-A6E96263293C}"/>
    <dgm:cxn modelId="{6360D53D-8C08-444E-9E14-6ACB461017B2}" type="presOf" srcId="{BA1A63B5-A1F9-5049-BAD8-0A344F25C02B}" destId="{9057364E-840A-2E49-B291-1D2428F85F3E}" srcOrd="0" destOrd="0" presId="urn:microsoft.com/office/officeart/2005/8/layout/hierarchy1"/>
    <dgm:cxn modelId="{7A082CC2-F8D8-1C4A-81F4-7F966264DA0C}" srcId="{55E181BB-4B5E-5F40-A0A1-8FCA5620D02C}" destId="{1F09145C-F366-D94F-A148-420B6A8FC28E}" srcOrd="0" destOrd="0" parTransId="{527F835D-5CD3-9C46-8323-030805215513}" sibTransId="{E6F60BC0-EAED-AB4B-BBEF-394B48FC14CA}"/>
    <dgm:cxn modelId="{C0E08668-BED9-45B2-A23F-E9078BBB5FEE}" type="presOf" srcId="{37AD5F88-9706-744B-AB23-2F790FBCCDD6}" destId="{C753ABF8-4C98-DC49-8703-3DCF50C1A5BB}" srcOrd="0" destOrd="0" presId="urn:microsoft.com/office/officeart/2005/8/layout/hierarchy1"/>
    <dgm:cxn modelId="{5E975211-09AD-5047-AD24-EB2FCB91AFD1}" srcId="{55E181BB-4B5E-5F40-A0A1-8FCA5620D02C}" destId="{F3C83A91-CFCA-0E4B-9A50-33F167954D38}" srcOrd="1" destOrd="0" parTransId="{BA1A63B5-A1F9-5049-BAD8-0A344F25C02B}" sibTransId="{92579A49-BE5D-F040-8B10-AC1C793BEBD0}"/>
    <dgm:cxn modelId="{EC604E79-D510-40EF-94D5-3FBB6A2391F3}" type="presOf" srcId="{527F835D-5CD3-9C46-8323-030805215513}" destId="{ED57BA55-E67C-7C44-A7E5-A35C87C6809E}" srcOrd="0" destOrd="0" presId="urn:microsoft.com/office/officeart/2005/8/layout/hierarchy1"/>
    <dgm:cxn modelId="{0FD68177-A936-4727-B7B3-5B1EC1C4BAC1}" type="presOf" srcId="{9EC33417-BD71-1649-ACF4-EA1C13413299}" destId="{50C7E838-14EE-F240-B1B3-3CEFF5A3AE59}" srcOrd="0" destOrd="0" presId="urn:microsoft.com/office/officeart/2005/8/layout/hierarchy1"/>
    <dgm:cxn modelId="{0729A731-BF77-44F5-A633-114D310CE880}" type="presOf" srcId="{5B158314-BF7F-1A44-9BD7-A4645D813EAC}" destId="{14D478E9-638B-6B43-97F8-0E1B8466EFA1}" srcOrd="0" destOrd="0" presId="urn:microsoft.com/office/officeart/2005/8/layout/hierarchy1"/>
    <dgm:cxn modelId="{D9AFDEB6-D83C-4057-9326-840CB389D940}" type="presOf" srcId="{4BF13B78-ADAE-F047-8EC5-C6A1E55511F2}" destId="{BAEAC492-47BF-EE44-844C-0E58E69FFE0E}" srcOrd="0" destOrd="0" presId="urn:microsoft.com/office/officeart/2005/8/layout/hierarchy1"/>
    <dgm:cxn modelId="{32837DA7-2B95-4890-98ED-606000DE8F75}" type="presOf" srcId="{1C9BABBC-02D1-6E4C-B12D-382738E497D3}" destId="{F220E96D-83F1-E84B-89FA-3B4C2560727C}" srcOrd="0" destOrd="0" presId="urn:microsoft.com/office/officeart/2005/8/layout/hierarchy1"/>
    <dgm:cxn modelId="{5F65124B-FCE5-4FE7-9B4C-37AE1B36498D}" type="presOf" srcId="{F3C83A91-CFCA-0E4B-9A50-33F167954D38}" destId="{C759F964-B12B-D64B-9EDE-D98CED984708}" srcOrd="0" destOrd="0" presId="urn:microsoft.com/office/officeart/2005/8/layout/hierarchy1"/>
    <dgm:cxn modelId="{FC87B8AD-A80A-4CDF-92F2-D09DCC22E769}" type="presOf" srcId="{1F09145C-F366-D94F-A148-420B6A8FC28E}" destId="{356302AC-E74F-C945-B789-D05C95BCF887}" srcOrd="0" destOrd="0" presId="urn:microsoft.com/office/officeart/2005/8/layout/hierarchy1"/>
    <dgm:cxn modelId="{8A6B9061-121B-4777-8E84-0253648351E1}" type="presParOf" srcId="{A1E76069-8302-CC4F-BAED-2A6FD56C6012}" destId="{EFED5DEB-51B3-2740-8542-9CB68E68CDEF}" srcOrd="0" destOrd="0" presId="urn:microsoft.com/office/officeart/2005/8/layout/hierarchy1"/>
    <dgm:cxn modelId="{06B13E90-D1AD-4F1C-A44B-0C2E97282678}" type="presParOf" srcId="{EFED5DEB-51B3-2740-8542-9CB68E68CDEF}" destId="{2BFFC586-D6F3-2141-9AF9-8FC90FB4CFE5}" srcOrd="0" destOrd="0" presId="urn:microsoft.com/office/officeart/2005/8/layout/hierarchy1"/>
    <dgm:cxn modelId="{054CE446-7A23-48E5-BD41-6E9B887741EA}" type="presParOf" srcId="{2BFFC586-D6F3-2141-9AF9-8FC90FB4CFE5}" destId="{A1846572-E911-984F-B713-D5D4AB2A52B4}" srcOrd="0" destOrd="0" presId="urn:microsoft.com/office/officeart/2005/8/layout/hierarchy1"/>
    <dgm:cxn modelId="{DD6A435F-823B-49D1-B58B-4C7C84AAECE2}" type="presParOf" srcId="{2BFFC586-D6F3-2141-9AF9-8FC90FB4CFE5}" destId="{603EAF0F-ABFA-0D43-95DD-BA09B7DF0D54}" srcOrd="1" destOrd="0" presId="urn:microsoft.com/office/officeart/2005/8/layout/hierarchy1"/>
    <dgm:cxn modelId="{8AE51846-8AC7-45E7-96CF-0B1C7DADBD9C}" type="presParOf" srcId="{EFED5DEB-51B3-2740-8542-9CB68E68CDEF}" destId="{158EECBC-4EC7-7B49-8D6F-576676A05D24}" srcOrd="1" destOrd="0" presId="urn:microsoft.com/office/officeart/2005/8/layout/hierarchy1"/>
    <dgm:cxn modelId="{8EF165D0-BA59-4D3D-9DDD-949BDAE0EF6D}" type="presParOf" srcId="{158EECBC-4EC7-7B49-8D6F-576676A05D24}" destId="{ED57BA55-E67C-7C44-A7E5-A35C87C6809E}" srcOrd="0" destOrd="0" presId="urn:microsoft.com/office/officeart/2005/8/layout/hierarchy1"/>
    <dgm:cxn modelId="{C9096747-605D-4713-9BEC-E7F326952C54}" type="presParOf" srcId="{158EECBC-4EC7-7B49-8D6F-576676A05D24}" destId="{2815BD33-E6B9-C64E-AD8C-3D83128DF4A7}" srcOrd="1" destOrd="0" presId="urn:microsoft.com/office/officeart/2005/8/layout/hierarchy1"/>
    <dgm:cxn modelId="{87C27275-BE90-49F5-8474-02F8AAA0B44D}" type="presParOf" srcId="{2815BD33-E6B9-C64E-AD8C-3D83128DF4A7}" destId="{D0F6C630-47C3-AC49-8407-F71FBD8DE6E6}" srcOrd="0" destOrd="0" presId="urn:microsoft.com/office/officeart/2005/8/layout/hierarchy1"/>
    <dgm:cxn modelId="{9BC00F09-9F39-4432-A48F-07C286989BE3}" type="presParOf" srcId="{D0F6C630-47C3-AC49-8407-F71FBD8DE6E6}" destId="{8756B01A-A719-B740-BF35-F69EBA0F3E1E}" srcOrd="0" destOrd="0" presId="urn:microsoft.com/office/officeart/2005/8/layout/hierarchy1"/>
    <dgm:cxn modelId="{5AD55118-2C5F-484D-8E41-57AF4A4F85AA}" type="presParOf" srcId="{D0F6C630-47C3-AC49-8407-F71FBD8DE6E6}" destId="{356302AC-E74F-C945-B789-D05C95BCF887}" srcOrd="1" destOrd="0" presId="urn:microsoft.com/office/officeart/2005/8/layout/hierarchy1"/>
    <dgm:cxn modelId="{26E1C753-824A-494B-AF9C-B265F464C51E}" type="presParOf" srcId="{2815BD33-E6B9-C64E-AD8C-3D83128DF4A7}" destId="{1531DD2A-E40C-954F-A6B1-E3930F766258}" srcOrd="1" destOrd="0" presId="urn:microsoft.com/office/officeart/2005/8/layout/hierarchy1"/>
    <dgm:cxn modelId="{0B2FB832-1934-4679-B3FE-3771FEA5FB80}" type="presParOf" srcId="{1531DD2A-E40C-954F-A6B1-E3930F766258}" destId="{50C7E838-14EE-F240-B1B3-3CEFF5A3AE59}" srcOrd="0" destOrd="0" presId="urn:microsoft.com/office/officeart/2005/8/layout/hierarchy1"/>
    <dgm:cxn modelId="{8D898FDA-9321-4CAB-8472-8DEF94A9622D}" type="presParOf" srcId="{1531DD2A-E40C-954F-A6B1-E3930F766258}" destId="{49BE3134-27D8-E941-99AE-09DDFD0211B4}" srcOrd="1" destOrd="0" presId="urn:microsoft.com/office/officeart/2005/8/layout/hierarchy1"/>
    <dgm:cxn modelId="{5FB91DEB-DC69-4A86-A37C-8CD6EE896A16}" type="presParOf" srcId="{49BE3134-27D8-E941-99AE-09DDFD0211B4}" destId="{E5EF856A-D975-8C41-99D8-B652231E1D8B}" srcOrd="0" destOrd="0" presId="urn:microsoft.com/office/officeart/2005/8/layout/hierarchy1"/>
    <dgm:cxn modelId="{B9D9BB6E-D4D0-49B6-A2BC-1706AA55A4A2}" type="presParOf" srcId="{E5EF856A-D975-8C41-99D8-B652231E1D8B}" destId="{557D0750-993B-1A44-AC00-6685F1553994}" srcOrd="0" destOrd="0" presId="urn:microsoft.com/office/officeart/2005/8/layout/hierarchy1"/>
    <dgm:cxn modelId="{9F25A92C-A013-42A4-8212-17C907B69133}" type="presParOf" srcId="{E5EF856A-D975-8C41-99D8-B652231E1D8B}" destId="{706ECA34-BAE4-014C-A4DB-A04AB92DD487}" srcOrd="1" destOrd="0" presId="urn:microsoft.com/office/officeart/2005/8/layout/hierarchy1"/>
    <dgm:cxn modelId="{11F2CD93-BE1B-4DA7-88E0-4B067FE10796}" type="presParOf" srcId="{49BE3134-27D8-E941-99AE-09DDFD0211B4}" destId="{F4A68407-2D75-A048-8E5C-C23F645CD7C3}" srcOrd="1" destOrd="0" presId="urn:microsoft.com/office/officeart/2005/8/layout/hierarchy1"/>
    <dgm:cxn modelId="{93A7711F-E0A5-4A9F-9356-4CB5543E84D1}" type="presParOf" srcId="{1531DD2A-E40C-954F-A6B1-E3930F766258}" destId="{BAEAC492-47BF-EE44-844C-0E58E69FFE0E}" srcOrd="2" destOrd="0" presId="urn:microsoft.com/office/officeart/2005/8/layout/hierarchy1"/>
    <dgm:cxn modelId="{6AC999E8-9932-458F-8DE7-A75C3FAA63A7}" type="presParOf" srcId="{1531DD2A-E40C-954F-A6B1-E3930F766258}" destId="{C0F0E4AF-96F6-DC41-B83E-99E3E0D769C2}" srcOrd="3" destOrd="0" presId="urn:microsoft.com/office/officeart/2005/8/layout/hierarchy1"/>
    <dgm:cxn modelId="{1045A3B1-44EC-471B-9E71-3366D5A5FE3B}" type="presParOf" srcId="{C0F0E4AF-96F6-DC41-B83E-99E3E0D769C2}" destId="{DB9085F5-0945-6A4C-9E2B-04A45D6DA265}" srcOrd="0" destOrd="0" presId="urn:microsoft.com/office/officeart/2005/8/layout/hierarchy1"/>
    <dgm:cxn modelId="{7C3668B0-BB23-4354-853F-7A15EBCAA19E}" type="presParOf" srcId="{DB9085F5-0945-6A4C-9E2B-04A45D6DA265}" destId="{17F5EFFB-42DC-E04D-BD99-AC085A0232DE}" srcOrd="0" destOrd="0" presId="urn:microsoft.com/office/officeart/2005/8/layout/hierarchy1"/>
    <dgm:cxn modelId="{48B54A4A-BEC8-47B5-B061-4E28CABE39B4}" type="presParOf" srcId="{DB9085F5-0945-6A4C-9E2B-04A45D6DA265}" destId="{96CF309D-DBA0-E342-87FA-E652F2DB11E9}" srcOrd="1" destOrd="0" presId="urn:microsoft.com/office/officeart/2005/8/layout/hierarchy1"/>
    <dgm:cxn modelId="{22172756-C8E1-4690-98CD-9AC92A9446EF}" type="presParOf" srcId="{C0F0E4AF-96F6-DC41-B83E-99E3E0D769C2}" destId="{6D2D8E1D-C24D-C843-95C4-5F4DD7F3D6F7}" srcOrd="1" destOrd="0" presId="urn:microsoft.com/office/officeart/2005/8/layout/hierarchy1"/>
    <dgm:cxn modelId="{F5D51921-B619-4376-9ADD-A78C5840BBB7}" type="presParOf" srcId="{158EECBC-4EC7-7B49-8D6F-576676A05D24}" destId="{9057364E-840A-2E49-B291-1D2428F85F3E}" srcOrd="2" destOrd="0" presId="urn:microsoft.com/office/officeart/2005/8/layout/hierarchy1"/>
    <dgm:cxn modelId="{60F386BB-2E9F-4F8B-A704-47B57E1D4D95}" type="presParOf" srcId="{158EECBC-4EC7-7B49-8D6F-576676A05D24}" destId="{78273A06-2143-9741-957E-9FED4A675477}" srcOrd="3" destOrd="0" presId="urn:microsoft.com/office/officeart/2005/8/layout/hierarchy1"/>
    <dgm:cxn modelId="{54C6C0A0-4831-429B-8898-8913DBF6BAC5}" type="presParOf" srcId="{78273A06-2143-9741-957E-9FED4A675477}" destId="{45F2CDCE-492D-984B-9DD2-4074773D3CB5}" srcOrd="0" destOrd="0" presId="urn:microsoft.com/office/officeart/2005/8/layout/hierarchy1"/>
    <dgm:cxn modelId="{4DC26786-7EBB-4F84-B2E8-48628C249715}" type="presParOf" srcId="{45F2CDCE-492D-984B-9DD2-4074773D3CB5}" destId="{7D6882DD-126C-294D-8701-D643950A2151}" srcOrd="0" destOrd="0" presId="urn:microsoft.com/office/officeart/2005/8/layout/hierarchy1"/>
    <dgm:cxn modelId="{09DA3A06-A8D2-4B48-8C1E-3DDE651E93F7}" type="presParOf" srcId="{45F2CDCE-492D-984B-9DD2-4074773D3CB5}" destId="{C759F964-B12B-D64B-9EDE-D98CED984708}" srcOrd="1" destOrd="0" presId="urn:microsoft.com/office/officeart/2005/8/layout/hierarchy1"/>
    <dgm:cxn modelId="{AEF12857-4413-41DA-A586-CFC6DF544F71}" type="presParOf" srcId="{78273A06-2143-9741-957E-9FED4A675477}" destId="{6ACC7D49-398D-624A-9EBC-0F3B81D3077D}" srcOrd="1" destOrd="0" presId="urn:microsoft.com/office/officeart/2005/8/layout/hierarchy1"/>
    <dgm:cxn modelId="{EAFC71D1-F918-411B-8E9D-DF0E5ED07009}" type="presParOf" srcId="{6ACC7D49-398D-624A-9EBC-0F3B81D3077D}" destId="{F220E96D-83F1-E84B-89FA-3B4C2560727C}" srcOrd="0" destOrd="0" presId="urn:microsoft.com/office/officeart/2005/8/layout/hierarchy1"/>
    <dgm:cxn modelId="{887B2784-FB3F-45EF-97EB-6F61FBB7F67F}" type="presParOf" srcId="{6ACC7D49-398D-624A-9EBC-0F3B81D3077D}" destId="{2B92DDCD-7FBA-9443-B0B2-43C0AFE7CEBA}" srcOrd="1" destOrd="0" presId="urn:microsoft.com/office/officeart/2005/8/layout/hierarchy1"/>
    <dgm:cxn modelId="{AFD0D819-5AED-44DC-96D3-79D5E085C248}" type="presParOf" srcId="{2B92DDCD-7FBA-9443-B0B2-43C0AFE7CEBA}" destId="{DD55367E-C180-2D4A-9757-7C1CE107A1BF}" srcOrd="0" destOrd="0" presId="urn:microsoft.com/office/officeart/2005/8/layout/hierarchy1"/>
    <dgm:cxn modelId="{FF314E64-4459-4C45-9D58-59C592D2E800}" type="presParOf" srcId="{DD55367E-C180-2D4A-9757-7C1CE107A1BF}" destId="{64937FAC-1902-7F4D-9F83-CB6CAAC4B19C}" srcOrd="0" destOrd="0" presId="urn:microsoft.com/office/officeart/2005/8/layout/hierarchy1"/>
    <dgm:cxn modelId="{7DFDB023-2E51-48EB-8FD8-71FA6E89FD37}" type="presParOf" srcId="{DD55367E-C180-2D4A-9757-7C1CE107A1BF}" destId="{14D478E9-638B-6B43-97F8-0E1B8466EFA1}" srcOrd="1" destOrd="0" presId="urn:microsoft.com/office/officeart/2005/8/layout/hierarchy1"/>
    <dgm:cxn modelId="{C0E99D06-6059-4318-9682-CCD51F0ED1E2}" type="presParOf" srcId="{2B92DDCD-7FBA-9443-B0B2-43C0AFE7CEBA}" destId="{534D4409-2D52-644A-9AA5-1B1B4DB7EB22}" srcOrd="1" destOrd="0" presId="urn:microsoft.com/office/officeart/2005/8/layout/hierarchy1"/>
    <dgm:cxn modelId="{3E56C8C8-C3D4-4FF4-98DE-85546FE47AD5}" type="presParOf" srcId="{6ACC7D49-398D-624A-9EBC-0F3B81D3077D}" destId="{70264BE9-5858-6847-8845-8B68EA2BE594}" srcOrd="2" destOrd="0" presId="urn:microsoft.com/office/officeart/2005/8/layout/hierarchy1"/>
    <dgm:cxn modelId="{D09E5BC7-4C52-4345-B415-5163CA88E320}" type="presParOf" srcId="{6ACC7D49-398D-624A-9EBC-0F3B81D3077D}" destId="{D3B90E62-7052-544C-8366-27115CD7206B}" srcOrd="3" destOrd="0" presId="urn:microsoft.com/office/officeart/2005/8/layout/hierarchy1"/>
    <dgm:cxn modelId="{0864F659-91E0-43DA-B30E-E2A285742379}" type="presParOf" srcId="{D3B90E62-7052-544C-8366-27115CD7206B}" destId="{86FB9E61-127E-664B-A541-3E9509D8C2CB}" srcOrd="0" destOrd="0" presId="urn:microsoft.com/office/officeart/2005/8/layout/hierarchy1"/>
    <dgm:cxn modelId="{8F460B93-DB43-49D0-A814-483D5430B4F8}" type="presParOf" srcId="{86FB9E61-127E-664B-A541-3E9509D8C2CB}" destId="{06AA1E16-46A2-7645-A92A-73D1F7B97FC5}" srcOrd="0" destOrd="0" presId="urn:microsoft.com/office/officeart/2005/8/layout/hierarchy1"/>
    <dgm:cxn modelId="{EEFE8A00-00A0-4927-9324-9238E5362DBA}" type="presParOf" srcId="{86FB9E61-127E-664B-A541-3E9509D8C2CB}" destId="{C753ABF8-4C98-DC49-8703-3DCF50C1A5BB}" srcOrd="1" destOrd="0" presId="urn:microsoft.com/office/officeart/2005/8/layout/hierarchy1"/>
    <dgm:cxn modelId="{0DE156B3-D99B-4123-A9EE-734EE6F32F20}" type="presParOf" srcId="{D3B90E62-7052-544C-8366-27115CD7206B}" destId="{CC9E5224-D91D-EB4E-8DF3-129802DE7C57}" srcOrd="1" destOrd="0" presId="urn:microsoft.com/office/officeart/2005/8/layout/hierarchy1"/>
    <dgm:cxn modelId="{F54C6F35-4E8D-44B7-86F0-8C9C4BD01F6F}" type="presParOf" srcId="{6ACC7D49-398D-624A-9EBC-0F3B81D3077D}" destId="{DD0B1857-D98D-184D-A749-8F8186B5E038}" srcOrd="4" destOrd="0" presId="urn:microsoft.com/office/officeart/2005/8/layout/hierarchy1"/>
    <dgm:cxn modelId="{3B2B1626-DC62-4468-B032-67327C1DFDCD}" type="presParOf" srcId="{6ACC7D49-398D-624A-9EBC-0F3B81D3077D}" destId="{96BE7F5C-86E8-D14A-9521-1E011F376BBA}" srcOrd="5" destOrd="0" presId="urn:microsoft.com/office/officeart/2005/8/layout/hierarchy1"/>
    <dgm:cxn modelId="{F7A8BE73-981B-400B-A49C-B231B06A1B0B}" type="presParOf" srcId="{96BE7F5C-86E8-D14A-9521-1E011F376BBA}" destId="{7AFF612B-61FE-4E4C-9404-4AFB277B87A0}" srcOrd="0" destOrd="0" presId="urn:microsoft.com/office/officeart/2005/8/layout/hierarchy1"/>
    <dgm:cxn modelId="{7D443481-EFD9-4673-932A-833B034AE6DC}" type="presParOf" srcId="{7AFF612B-61FE-4E4C-9404-4AFB277B87A0}" destId="{3C061639-997B-4648-989D-82B61F6DED0F}" srcOrd="0" destOrd="0" presId="urn:microsoft.com/office/officeart/2005/8/layout/hierarchy1"/>
    <dgm:cxn modelId="{66CEC4B1-445D-4F08-A844-6FCFA6489E7E}" type="presParOf" srcId="{7AFF612B-61FE-4E4C-9404-4AFB277B87A0}" destId="{BB1E8ED1-BA4B-CC4A-9CDA-8CC28F6847C6}" srcOrd="1" destOrd="0" presId="urn:microsoft.com/office/officeart/2005/8/layout/hierarchy1"/>
    <dgm:cxn modelId="{C2A9AAD6-F32F-418A-BFA4-49A39F13BED4}" type="presParOf" srcId="{96BE7F5C-86E8-D14A-9521-1E011F376BBA}" destId="{1F0C6870-08FC-A748-9089-3F605F49CF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46804-E482-4472-B4B3-B40A28CD1FDE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4B8F832-2C37-40AF-A941-3CBBC75AB9DE}">
      <dgm:prSet custT="1"/>
      <dgm:spPr/>
      <dgm:t>
        <a:bodyPr/>
        <a:lstStyle/>
        <a:p>
          <a:pPr rtl="0"/>
          <a:r>
            <a:rPr lang="tr-TR" sz="1800" baseline="0" dirty="0" smtClean="0"/>
            <a:t>Yönetim Kurulu </a:t>
          </a:r>
          <a:r>
            <a:rPr lang="tr-TR" sz="1800" baseline="0" dirty="0"/>
            <a:t>onaylı </a:t>
          </a:r>
          <a:r>
            <a:rPr lang="tr-TR" sz="1800" baseline="0" dirty="0" smtClean="0"/>
            <a:t>TÇP </a:t>
          </a:r>
          <a:r>
            <a:rPr lang="tr-TR" sz="1800" baseline="0" dirty="0"/>
            <a:t>dokümanı </a:t>
          </a:r>
          <a:endParaRPr lang="tr-TR" sz="1800" dirty="0"/>
        </a:p>
      </dgm:t>
    </dgm:pt>
    <dgm:pt modelId="{81A3DA41-7FEF-4FC1-A907-AE4B76502038}" type="parTrans" cxnId="{0694229B-056A-45A3-AAB9-35253ACF3209}">
      <dgm:prSet/>
      <dgm:spPr/>
      <dgm:t>
        <a:bodyPr/>
        <a:lstStyle/>
        <a:p>
          <a:endParaRPr lang="tr-TR"/>
        </a:p>
      </dgm:t>
    </dgm:pt>
    <dgm:pt modelId="{9272F499-F95F-4A65-9A93-25612C7EABC9}" type="sibTrans" cxnId="{0694229B-056A-45A3-AAB9-35253ACF3209}">
      <dgm:prSet/>
      <dgm:spPr/>
      <dgm:t>
        <a:bodyPr/>
        <a:lstStyle/>
        <a:p>
          <a:endParaRPr lang="tr-TR"/>
        </a:p>
      </dgm:t>
    </dgm:pt>
    <dgm:pt modelId="{12FC5293-7594-4B0C-B36B-7F8F6C7CC60E}">
      <dgm:prSet custT="1"/>
      <dgm:spPr/>
      <dgm:t>
        <a:bodyPr/>
        <a:lstStyle/>
        <a:p>
          <a:pPr rtl="0"/>
          <a:r>
            <a:rPr lang="tr-TR" sz="1800" baseline="0" dirty="0" smtClean="0"/>
            <a:t>TÇP </a:t>
          </a:r>
          <a:r>
            <a:rPr lang="tr-TR" sz="1800" baseline="0" dirty="0"/>
            <a:t>dokümanında planlanan çağrılar gerçekleştirilir.</a:t>
          </a:r>
          <a:endParaRPr lang="tr-TR" sz="1800" dirty="0"/>
        </a:p>
      </dgm:t>
    </dgm:pt>
    <dgm:pt modelId="{793A9662-46D6-461E-9200-C5AC13DE81DA}" type="parTrans" cxnId="{D42DCE38-1111-4E76-826F-25D30EE9BF79}">
      <dgm:prSet/>
      <dgm:spPr/>
      <dgm:t>
        <a:bodyPr/>
        <a:lstStyle/>
        <a:p>
          <a:endParaRPr lang="tr-TR"/>
        </a:p>
      </dgm:t>
    </dgm:pt>
    <dgm:pt modelId="{1351F641-5C78-4537-A9D9-90B98A49A1F4}" type="sibTrans" cxnId="{D42DCE38-1111-4E76-826F-25D30EE9BF79}">
      <dgm:prSet/>
      <dgm:spPr/>
      <dgm:t>
        <a:bodyPr/>
        <a:lstStyle/>
        <a:p>
          <a:endParaRPr lang="tr-TR"/>
        </a:p>
      </dgm:t>
    </dgm:pt>
    <dgm:pt modelId="{51EEC58A-3F0B-4EC7-9202-515E2D48DC26}">
      <dgm:prSet custT="1"/>
      <dgm:spPr/>
      <dgm:t>
        <a:bodyPr/>
        <a:lstStyle/>
        <a:p>
          <a:pPr rtl="0"/>
          <a:r>
            <a:rPr lang="tr-TR" sz="1800" baseline="0" dirty="0"/>
            <a:t>Çağrı sonuçları değerlendirilerek raporlarla sonuçlar paylaşılır.</a:t>
          </a:r>
          <a:endParaRPr lang="tr-TR" sz="1800" dirty="0"/>
        </a:p>
      </dgm:t>
    </dgm:pt>
    <dgm:pt modelId="{EE29B284-EFDE-4BA2-A3DB-F8A52321C562}" type="parTrans" cxnId="{A6B37F87-EDE7-4EF1-9B34-1124357211F8}">
      <dgm:prSet/>
      <dgm:spPr/>
      <dgm:t>
        <a:bodyPr/>
        <a:lstStyle/>
        <a:p>
          <a:endParaRPr lang="tr-TR"/>
        </a:p>
      </dgm:t>
    </dgm:pt>
    <dgm:pt modelId="{2E0243F4-9B52-4D8B-8BE4-40578E65CD88}" type="sibTrans" cxnId="{A6B37F87-EDE7-4EF1-9B34-1124357211F8}">
      <dgm:prSet/>
      <dgm:spPr/>
      <dgm:t>
        <a:bodyPr/>
        <a:lstStyle/>
        <a:p>
          <a:endParaRPr lang="tr-TR"/>
        </a:p>
      </dgm:t>
    </dgm:pt>
    <dgm:pt modelId="{C6C82EBB-788E-4E22-A67A-EE4E5B1EDEC2}">
      <dgm:prSet custT="1"/>
      <dgm:spPr/>
      <dgm:t>
        <a:bodyPr/>
        <a:lstStyle/>
        <a:p>
          <a:pPr rtl="0"/>
          <a:r>
            <a:rPr lang="tr-TR" sz="1800" baseline="0" dirty="0"/>
            <a:t>Değerlendirme sonuçları ve yeni taleplerle </a:t>
          </a:r>
          <a:r>
            <a:rPr lang="tr-TR" sz="1800" baseline="0" dirty="0" smtClean="0"/>
            <a:t>TÇP </a:t>
          </a:r>
          <a:r>
            <a:rPr lang="tr-TR" sz="1800" baseline="0" dirty="0"/>
            <a:t>dokümanı her yıl güncellenir.</a:t>
          </a:r>
          <a:endParaRPr lang="tr-TR" sz="1800" dirty="0"/>
        </a:p>
      </dgm:t>
    </dgm:pt>
    <dgm:pt modelId="{D72B2A3B-E4AD-41BB-8D68-E12DA92AA49C}" type="parTrans" cxnId="{1F47C841-ADC6-4DC9-A28C-00F7E948FB9E}">
      <dgm:prSet/>
      <dgm:spPr/>
      <dgm:t>
        <a:bodyPr/>
        <a:lstStyle/>
        <a:p>
          <a:endParaRPr lang="tr-TR"/>
        </a:p>
      </dgm:t>
    </dgm:pt>
    <dgm:pt modelId="{209622B7-2942-4B20-A6E1-26434AB611D6}" type="sibTrans" cxnId="{1F47C841-ADC6-4DC9-A28C-00F7E948FB9E}">
      <dgm:prSet/>
      <dgm:spPr/>
      <dgm:t>
        <a:bodyPr/>
        <a:lstStyle/>
        <a:p>
          <a:endParaRPr lang="tr-TR"/>
        </a:p>
      </dgm:t>
    </dgm:pt>
    <dgm:pt modelId="{58C6FF5F-0925-475F-BACA-B9B1F5788C55}" type="pres">
      <dgm:prSet presAssocID="{DF546804-E482-4472-B4B3-B40A28CD1F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3F51E2-D36D-4DC5-993A-92737618CA71}" type="pres">
      <dgm:prSet presAssocID="{F4B8F832-2C37-40AF-A941-3CBBC75AB9DE}" presName="node" presStyleLbl="node1" presStyleIdx="0" presStyleCnt="4" custScaleX="124177" custScaleY="106719" custRadScaleRad="110697" custRadScaleInc="1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17A9B-56C9-42E5-8104-3C280C04F7F2}" type="pres">
      <dgm:prSet presAssocID="{9272F499-F95F-4A65-9A93-25612C7EABC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98BCAD6-5897-4FF9-B50B-F9858BB627EE}" type="pres">
      <dgm:prSet presAssocID="{9272F499-F95F-4A65-9A93-25612C7EABC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E6905EE-A1DC-43B7-8307-FA23F7FD8726}" type="pres">
      <dgm:prSet presAssocID="{12FC5293-7594-4B0C-B36B-7F8F6C7CC60E}" presName="node" presStyleLbl="node1" presStyleIdx="1" presStyleCnt="4" custScaleX="132435" custScaleY="114739" custRadScaleRad="100411" custRadScaleInc="-1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1217D-3357-49D2-9881-1B2F5996A455}" type="pres">
      <dgm:prSet presAssocID="{1351F641-5C78-4537-A9D9-90B98A49A1F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17059EF-FD44-40DB-A562-BD85EA8E5734}" type="pres">
      <dgm:prSet presAssocID="{1351F641-5C78-4537-A9D9-90B98A49A1F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1CB6AF9-6A58-440B-9C36-CBAD505801EA}" type="pres">
      <dgm:prSet presAssocID="{51EEC58A-3F0B-4EC7-9202-515E2D48DC26}" presName="node" presStyleLbl="node1" presStyleIdx="2" presStyleCnt="4" custScaleX="143637" custScaleY="125864" custRadScaleRad="90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F878F-3C78-4533-984C-4222C5C7AF3A}" type="pres">
      <dgm:prSet presAssocID="{2E0243F4-9B52-4D8B-8BE4-40578E65CD8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03C457E-6C80-4D4F-9672-DC84E6BEFE6B}" type="pres">
      <dgm:prSet presAssocID="{2E0243F4-9B52-4D8B-8BE4-40578E65CD8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A9B5762-692C-4F2E-AFFC-C112CDA5E334}" type="pres">
      <dgm:prSet presAssocID="{C6C82EBB-788E-4E22-A67A-EE4E5B1EDEC2}" presName="node" presStyleLbl="node1" presStyleIdx="3" presStyleCnt="4" custScaleX="131575" custScaleY="133525" custRadScaleRad="100411" custRadScaleInc="1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535B8-F417-40DC-BD10-6E1627190208}" type="pres">
      <dgm:prSet presAssocID="{209622B7-2942-4B20-A6E1-26434AB611D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6D41D8E-4944-4596-8321-57618E4C0257}" type="pres">
      <dgm:prSet presAssocID="{209622B7-2942-4B20-A6E1-26434AB611D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6B37F87-EDE7-4EF1-9B34-1124357211F8}" srcId="{DF546804-E482-4472-B4B3-B40A28CD1FDE}" destId="{51EEC58A-3F0B-4EC7-9202-515E2D48DC26}" srcOrd="2" destOrd="0" parTransId="{EE29B284-EFDE-4BA2-A3DB-F8A52321C562}" sibTransId="{2E0243F4-9B52-4D8B-8BE4-40578E65CD88}"/>
    <dgm:cxn modelId="{CC0DFBC0-0656-4E79-8B5C-ADA3729111D1}" type="presOf" srcId="{2E0243F4-9B52-4D8B-8BE4-40578E65CD88}" destId="{85DF878F-3C78-4533-984C-4222C5C7AF3A}" srcOrd="0" destOrd="0" presId="urn:microsoft.com/office/officeart/2005/8/layout/cycle2"/>
    <dgm:cxn modelId="{1F47C841-ADC6-4DC9-A28C-00F7E948FB9E}" srcId="{DF546804-E482-4472-B4B3-B40A28CD1FDE}" destId="{C6C82EBB-788E-4E22-A67A-EE4E5B1EDEC2}" srcOrd="3" destOrd="0" parTransId="{D72B2A3B-E4AD-41BB-8D68-E12DA92AA49C}" sibTransId="{209622B7-2942-4B20-A6E1-26434AB611D6}"/>
    <dgm:cxn modelId="{BB7B4318-AECE-46F6-8A13-397790E645F2}" type="presOf" srcId="{9272F499-F95F-4A65-9A93-25612C7EABC9}" destId="{C7117A9B-56C9-42E5-8104-3C280C04F7F2}" srcOrd="0" destOrd="0" presId="urn:microsoft.com/office/officeart/2005/8/layout/cycle2"/>
    <dgm:cxn modelId="{6410D73D-EAA4-402D-AF60-B3828F1D0AC6}" type="presOf" srcId="{1351F641-5C78-4537-A9D9-90B98A49A1F4}" destId="{6721217D-3357-49D2-9881-1B2F5996A455}" srcOrd="0" destOrd="0" presId="urn:microsoft.com/office/officeart/2005/8/layout/cycle2"/>
    <dgm:cxn modelId="{E77D64BA-925D-482C-845C-E2813458CF88}" type="presOf" srcId="{1351F641-5C78-4537-A9D9-90B98A49A1F4}" destId="{517059EF-FD44-40DB-A562-BD85EA8E5734}" srcOrd="1" destOrd="0" presId="urn:microsoft.com/office/officeart/2005/8/layout/cycle2"/>
    <dgm:cxn modelId="{D42DCE38-1111-4E76-826F-25D30EE9BF79}" srcId="{DF546804-E482-4472-B4B3-B40A28CD1FDE}" destId="{12FC5293-7594-4B0C-B36B-7F8F6C7CC60E}" srcOrd="1" destOrd="0" parTransId="{793A9662-46D6-461E-9200-C5AC13DE81DA}" sibTransId="{1351F641-5C78-4537-A9D9-90B98A49A1F4}"/>
    <dgm:cxn modelId="{A2A7E47B-2C9C-4154-9BCD-9A6E46AE4236}" type="presOf" srcId="{DF546804-E482-4472-B4B3-B40A28CD1FDE}" destId="{58C6FF5F-0925-475F-BACA-B9B1F5788C55}" srcOrd="0" destOrd="0" presId="urn:microsoft.com/office/officeart/2005/8/layout/cycle2"/>
    <dgm:cxn modelId="{0694229B-056A-45A3-AAB9-35253ACF3209}" srcId="{DF546804-E482-4472-B4B3-B40A28CD1FDE}" destId="{F4B8F832-2C37-40AF-A941-3CBBC75AB9DE}" srcOrd="0" destOrd="0" parTransId="{81A3DA41-7FEF-4FC1-A907-AE4B76502038}" sibTransId="{9272F499-F95F-4A65-9A93-25612C7EABC9}"/>
    <dgm:cxn modelId="{4C9E9E16-B824-4EEA-BE0D-E1855AD40452}" type="presOf" srcId="{51EEC58A-3F0B-4EC7-9202-515E2D48DC26}" destId="{81CB6AF9-6A58-440B-9C36-CBAD505801EA}" srcOrd="0" destOrd="0" presId="urn:microsoft.com/office/officeart/2005/8/layout/cycle2"/>
    <dgm:cxn modelId="{A0BA7A7C-22B5-4CE6-A7F3-968B8628341F}" type="presOf" srcId="{C6C82EBB-788E-4E22-A67A-EE4E5B1EDEC2}" destId="{0A9B5762-692C-4F2E-AFFC-C112CDA5E334}" srcOrd="0" destOrd="0" presId="urn:microsoft.com/office/officeart/2005/8/layout/cycle2"/>
    <dgm:cxn modelId="{2E2AD7BE-21EA-4B9E-B15E-2E98B7BE8BDB}" type="presOf" srcId="{209622B7-2942-4B20-A6E1-26434AB611D6}" destId="{2DD535B8-F417-40DC-BD10-6E1627190208}" srcOrd="0" destOrd="0" presId="urn:microsoft.com/office/officeart/2005/8/layout/cycle2"/>
    <dgm:cxn modelId="{475637C4-A2D8-4850-9807-C344DE20BAA8}" type="presOf" srcId="{9272F499-F95F-4A65-9A93-25612C7EABC9}" destId="{698BCAD6-5897-4FF9-B50B-F9858BB627EE}" srcOrd="1" destOrd="0" presId="urn:microsoft.com/office/officeart/2005/8/layout/cycle2"/>
    <dgm:cxn modelId="{8CFE486F-0195-404E-8D56-39D98EFBAEF7}" type="presOf" srcId="{209622B7-2942-4B20-A6E1-26434AB611D6}" destId="{A6D41D8E-4944-4596-8321-57618E4C0257}" srcOrd="1" destOrd="0" presId="urn:microsoft.com/office/officeart/2005/8/layout/cycle2"/>
    <dgm:cxn modelId="{BBC7A8FF-01E6-4F93-AC90-01EFB3927B2D}" type="presOf" srcId="{12FC5293-7594-4B0C-B36B-7F8F6C7CC60E}" destId="{5E6905EE-A1DC-43B7-8307-FA23F7FD8726}" srcOrd="0" destOrd="0" presId="urn:microsoft.com/office/officeart/2005/8/layout/cycle2"/>
    <dgm:cxn modelId="{2EF07FDA-6B96-4E05-A3CC-7F53EB67C87A}" type="presOf" srcId="{F4B8F832-2C37-40AF-A941-3CBBC75AB9DE}" destId="{063F51E2-D36D-4DC5-993A-92737618CA71}" srcOrd="0" destOrd="0" presId="urn:microsoft.com/office/officeart/2005/8/layout/cycle2"/>
    <dgm:cxn modelId="{AABBC841-33CC-4BC1-96A1-96C331A4B463}" type="presOf" srcId="{2E0243F4-9B52-4D8B-8BE4-40578E65CD88}" destId="{903C457E-6C80-4D4F-9672-DC84E6BEFE6B}" srcOrd="1" destOrd="0" presId="urn:microsoft.com/office/officeart/2005/8/layout/cycle2"/>
    <dgm:cxn modelId="{D0FAD714-9B46-4035-8886-85F1B0C1C2E8}" type="presParOf" srcId="{58C6FF5F-0925-475F-BACA-B9B1F5788C55}" destId="{063F51E2-D36D-4DC5-993A-92737618CA71}" srcOrd="0" destOrd="0" presId="urn:microsoft.com/office/officeart/2005/8/layout/cycle2"/>
    <dgm:cxn modelId="{029D2974-8F64-45ED-8B42-0F0046C5427F}" type="presParOf" srcId="{58C6FF5F-0925-475F-BACA-B9B1F5788C55}" destId="{C7117A9B-56C9-42E5-8104-3C280C04F7F2}" srcOrd="1" destOrd="0" presId="urn:microsoft.com/office/officeart/2005/8/layout/cycle2"/>
    <dgm:cxn modelId="{9BAC698A-26BE-4F34-8C3A-344B68E3F728}" type="presParOf" srcId="{C7117A9B-56C9-42E5-8104-3C280C04F7F2}" destId="{698BCAD6-5897-4FF9-B50B-F9858BB627EE}" srcOrd="0" destOrd="0" presId="urn:microsoft.com/office/officeart/2005/8/layout/cycle2"/>
    <dgm:cxn modelId="{0D168E45-8701-46FC-B7FD-6D59B53D7FDF}" type="presParOf" srcId="{58C6FF5F-0925-475F-BACA-B9B1F5788C55}" destId="{5E6905EE-A1DC-43B7-8307-FA23F7FD8726}" srcOrd="2" destOrd="0" presId="urn:microsoft.com/office/officeart/2005/8/layout/cycle2"/>
    <dgm:cxn modelId="{38BB6A0F-79AD-4AA3-A2C6-A665932774BB}" type="presParOf" srcId="{58C6FF5F-0925-475F-BACA-B9B1F5788C55}" destId="{6721217D-3357-49D2-9881-1B2F5996A455}" srcOrd="3" destOrd="0" presId="urn:microsoft.com/office/officeart/2005/8/layout/cycle2"/>
    <dgm:cxn modelId="{C6224E9D-650A-4E99-B2A1-BF65B6521264}" type="presParOf" srcId="{6721217D-3357-49D2-9881-1B2F5996A455}" destId="{517059EF-FD44-40DB-A562-BD85EA8E5734}" srcOrd="0" destOrd="0" presId="urn:microsoft.com/office/officeart/2005/8/layout/cycle2"/>
    <dgm:cxn modelId="{C05ED9E5-0065-4018-B387-29F16B5B78DA}" type="presParOf" srcId="{58C6FF5F-0925-475F-BACA-B9B1F5788C55}" destId="{81CB6AF9-6A58-440B-9C36-CBAD505801EA}" srcOrd="4" destOrd="0" presId="urn:microsoft.com/office/officeart/2005/8/layout/cycle2"/>
    <dgm:cxn modelId="{D4A74CF3-6985-4977-B682-2219619F1518}" type="presParOf" srcId="{58C6FF5F-0925-475F-BACA-B9B1F5788C55}" destId="{85DF878F-3C78-4533-984C-4222C5C7AF3A}" srcOrd="5" destOrd="0" presId="urn:microsoft.com/office/officeart/2005/8/layout/cycle2"/>
    <dgm:cxn modelId="{0933F58E-2480-44F5-8F8E-2387FBD7C48D}" type="presParOf" srcId="{85DF878F-3C78-4533-984C-4222C5C7AF3A}" destId="{903C457E-6C80-4D4F-9672-DC84E6BEFE6B}" srcOrd="0" destOrd="0" presId="urn:microsoft.com/office/officeart/2005/8/layout/cycle2"/>
    <dgm:cxn modelId="{A982AFD7-374D-4AA0-8BED-B9BF698FD765}" type="presParOf" srcId="{58C6FF5F-0925-475F-BACA-B9B1F5788C55}" destId="{0A9B5762-692C-4F2E-AFFC-C112CDA5E334}" srcOrd="6" destOrd="0" presId="urn:microsoft.com/office/officeart/2005/8/layout/cycle2"/>
    <dgm:cxn modelId="{48645194-E576-4C95-B619-FC457A879007}" type="presParOf" srcId="{58C6FF5F-0925-475F-BACA-B9B1F5788C55}" destId="{2DD535B8-F417-40DC-BD10-6E1627190208}" srcOrd="7" destOrd="0" presId="urn:microsoft.com/office/officeart/2005/8/layout/cycle2"/>
    <dgm:cxn modelId="{7FCB1634-961A-4C8C-8C5A-3C21666C2578}" type="presParOf" srcId="{2DD535B8-F417-40DC-BD10-6E1627190208}" destId="{A6D41D8E-4944-4596-8321-57618E4C02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1857-D98D-184D-A749-8F8186B5E038}">
      <dsp:nvSpPr>
        <dsp:cNvPr id="0" name=""/>
        <dsp:cNvSpPr/>
      </dsp:nvSpPr>
      <dsp:spPr>
        <a:xfrm>
          <a:off x="5980366" y="3063357"/>
          <a:ext cx="1428953" cy="4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15"/>
              </a:lnTo>
              <a:lnTo>
                <a:pt x="1519915" y="324215"/>
              </a:lnTo>
              <a:lnTo>
                <a:pt x="1519915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4BE9-5858-6847-8845-8B68EA2BE594}">
      <dsp:nvSpPr>
        <dsp:cNvPr id="0" name=""/>
        <dsp:cNvSpPr/>
      </dsp:nvSpPr>
      <dsp:spPr>
        <a:xfrm>
          <a:off x="5934646" y="3063357"/>
          <a:ext cx="91440" cy="432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0E96D-83F1-E84B-89FA-3B4C2560727C}">
      <dsp:nvSpPr>
        <dsp:cNvPr id="0" name=""/>
        <dsp:cNvSpPr/>
      </dsp:nvSpPr>
      <dsp:spPr>
        <a:xfrm>
          <a:off x="4597132" y="3063357"/>
          <a:ext cx="1383234" cy="432974"/>
        </a:xfrm>
        <a:custGeom>
          <a:avLst/>
          <a:gdLst/>
          <a:ahLst/>
          <a:cxnLst/>
          <a:rect l="0" t="0" r="0" b="0"/>
          <a:pathLst>
            <a:path>
              <a:moveTo>
                <a:pt x="1519915" y="0"/>
              </a:moveTo>
              <a:lnTo>
                <a:pt x="1519915" y="324215"/>
              </a:lnTo>
              <a:lnTo>
                <a:pt x="0" y="324215"/>
              </a:lnTo>
              <a:lnTo>
                <a:pt x="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7364E-840A-2E49-B291-1D2428F85F3E}">
      <dsp:nvSpPr>
        <dsp:cNvPr id="0" name=""/>
        <dsp:cNvSpPr/>
      </dsp:nvSpPr>
      <dsp:spPr>
        <a:xfrm>
          <a:off x="3718578" y="1753707"/>
          <a:ext cx="2261788" cy="59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93"/>
              </a:lnTo>
              <a:lnTo>
                <a:pt x="2423732" y="496993"/>
              </a:lnTo>
              <a:lnTo>
                <a:pt x="2423732" y="64853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AC492-47BF-EE44-844C-0E58E69FFE0E}">
      <dsp:nvSpPr>
        <dsp:cNvPr id="0" name=""/>
        <dsp:cNvSpPr/>
      </dsp:nvSpPr>
      <dsp:spPr>
        <a:xfrm>
          <a:off x="1973918" y="3289853"/>
          <a:ext cx="976092" cy="4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15"/>
              </a:lnTo>
              <a:lnTo>
                <a:pt x="999682" y="324215"/>
              </a:lnTo>
              <a:lnTo>
                <a:pt x="999682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7E838-14EE-F240-B1B3-3CEFF5A3AE59}">
      <dsp:nvSpPr>
        <dsp:cNvPr id="0" name=""/>
        <dsp:cNvSpPr/>
      </dsp:nvSpPr>
      <dsp:spPr>
        <a:xfrm>
          <a:off x="1064133" y="3289853"/>
          <a:ext cx="909784" cy="432974"/>
        </a:xfrm>
        <a:custGeom>
          <a:avLst/>
          <a:gdLst/>
          <a:ahLst/>
          <a:cxnLst/>
          <a:rect l="0" t="0" r="0" b="0"/>
          <a:pathLst>
            <a:path>
              <a:moveTo>
                <a:pt x="999682" y="0"/>
              </a:moveTo>
              <a:lnTo>
                <a:pt x="999682" y="324215"/>
              </a:lnTo>
              <a:lnTo>
                <a:pt x="0" y="324215"/>
              </a:lnTo>
              <a:lnTo>
                <a:pt x="0" y="4757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7BA55-E67C-7C44-A7E5-A35C87C6809E}">
      <dsp:nvSpPr>
        <dsp:cNvPr id="0" name=""/>
        <dsp:cNvSpPr/>
      </dsp:nvSpPr>
      <dsp:spPr>
        <a:xfrm>
          <a:off x="1973918" y="1753707"/>
          <a:ext cx="1744660" cy="590797"/>
        </a:xfrm>
        <a:custGeom>
          <a:avLst/>
          <a:gdLst/>
          <a:ahLst/>
          <a:cxnLst/>
          <a:rect l="0" t="0" r="0" b="0"/>
          <a:pathLst>
            <a:path>
              <a:moveTo>
                <a:pt x="1855505" y="0"/>
              </a:moveTo>
              <a:lnTo>
                <a:pt x="1855505" y="496993"/>
              </a:lnTo>
              <a:lnTo>
                <a:pt x="0" y="496993"/>
              </a:lnTo>
              <a:lnTo>
                <a:pt x="0" y="64853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46572-E911-984F-B713-D5D4AB2A52B4}">
      <dsp:nvSpPr>
        <dsp:cNvPr id="0" name=""/>
        <dsp:cNvSpPr/>
      </dsp:nvSpPr>
      <dsp:spPr>
        <a:xfrm>
          <a:off x="2350837" y="-157144"/>
          <a:ext cx="2735482" cy="1910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EAF0F-ABFA-0D43-95DD-BA09B7DF0D54}">
      <dsp:nvSpPr>
        <dsp:cNvPr id="0" name=""/>
        <dsp:cNvSpPr/>
      </dsp:nvSpPr>
      <dsp:spPr>
        <a:xfrm>
          <a:off x="2516252" y="0"/>
          <a:ext cx="2735482" cy="19108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Yenilik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Programı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72219" y="55967"/>
        <a:ext cx="2623548" cy="1798918"/>
      </dsp:txXfrm>
    </dsp:sp>
    <dsp:sp modelId="{8756B01A-A719-B740-BF35-F69EBA0F3E1E}">
      <dsp:nvSpPr>
        <dsp:cNvPr id="0" name=""/>
        <dsp:cNvSpPr/>
      </dsp:nvSpPr>
      <dsp:spPr>
        <a:xfrm>
          <a:off x="447693" y="2344505"/>
          <a:ext cx="3052449" cy="945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302AC-E74F-C945-B789-D05C95BCF887}">
      <dsp:nvSpPr>
        <dsp:cNvPr id="0" name=""/>
        <dsp:cNvSpPr/>
      </dsp:nvSpPr>
      <dsp:spPr>
        <a:xfrm>
          <a:off x="613108" y="2501649"/>
          <a:ext cx="3052449" cy="945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Sanayi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Destekleri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</dsp:txBody>
      <dsp:txXfrm>
        <a:off x="640796" y="2529337"/>
        <a:ext cx="2997073" cy="889972"/>
      </dsp:txXfrm>
    </dsp:sp>
    <dsp:sp modelId="{557D0750-993B-1A44-AC00-6685F1553994}">
      <dsp:nvSpPr>
        <dsp:cNvPr id="0" name=""/>
        <dsp:cNvSpPr/>
      </dsp:nvSpPr>
      <dsp:spPr>
        <a:xfrm>
          <a:off x="253455" y="3722828"/>
          <a:ext cx="1621355" cy="945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ECA34-BAE4-014C-A4DB-A04AB92DD487}">
      <dsp:nvSpPr>
        <dsp:cNvPr id="0" name=""/>
        <dsp:cNvSpPr/>
      </dsp:nvSpPr>
      <dsp:spPr>
        <a:xfrm>
          <a:off x="418871" y="3879973"/>
          <a:ext cx="1621355" cy="945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Tematik</a:t>
          </a:r>
          <a:r>
            <a:rPr lang="tr-T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Çağrıları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6559" y="3907661"/>
        <a:ext cx="1565979" cy="889972"/>
      </dsp:txXfrm>
    </dsp:sp>
    <dsp:sp modelId="{17F5EFFB-42DC-E04D-BD99-AC085A0232DE}">
      <dsp:nvSpPr>
        <dsp:cNvPr id="0" name=""/>
        <dsp:cNvSpPr/>
      </dsp:nvSpPr>
      <dsp:spPr>
        <a:xfrm>
          <a:off x="2205641" y="3722828"/>
          <a:ext cx="1488738" cy="945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F309D-DBA0-E342-87FA-E652F2DB11E9}">
      <dsp:nvSpPr>
        <dsp:cNvPr id="0" name=""/>
        <dsp:cNvSpPr/>
      </dsp:nvSpPr>
      <dsp:spPr>
        <a:xfrm>
          <a:off x="2371057" y="3879973"/>
          <a:ext cx="1488738" cy="945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Genel 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Çağrıları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98745" y="3907661"/>
        <a:ext cx="1433362" cy="889972"/>
      </dsp:txXfrm>
    </dsp:sp>
    <dsp:sp modelId="{7D6882DD-126C-294D-8701-D643950A2151}">
      <dsp:nvSpPr>
        <dsp:cNvPr id="0" name=""/>
        <dsp:cNvSpPr/>
      </dsp:nvSpPr>
      <dsp:spPr>
        <a:xfrm>
          <a:off x="4997799" y="2344505"/>
          <a:ext cx="1965134" cy="718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9F964-B12B-D64B-9EDE-D98CED984708}">
      <dsp:nvSpPr>
        <dsp:cNvPr id="0" name=""/>
        <dsp:cNvSpPr/>
      </dsp:nvSpPr>
      <dsp:spPr>
        <a:xfrm>
          <a:off x="5163214" y="2501649"/>
          <a:ext cx="1965134" cy="7188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</a:t>
          </a:r>
          <a:r>
            <a:rPr lang="tr-T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üz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Destekleri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AYDE</a:t>
          </a:r>
        </a:p>
      </dsp:txBody>
      <dsp:txXfrm>
        <a:off x="5184268" y="2522703"/>
        <a:ext cx="1923026" cy="676744"/>
      </dsp:txXfrm>
    </dsp:sp>
    <dsp:sp modelId="{64937FAC-1902-7F4D-9F83-CB6CAAC4B19C}">
      <dsp:nvSpPr>
        <dsp:cNvPr id="0" name=""/>
        <dsp:cNvSpPr/>
      </dsp:nvSpPr>
      <dsp:spPr>
        <a:xfrm>
          <a:off x="4025210" y="3496332"/>
          <a:ext cx="1143842" cy="718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478E9-638B-6B43-97F8-0E1B8466EFA1}">
      <dsp:nvSpPr>
        <dsp:cNvPr id="0" name=""/>
        <dsp:cNvSpPr/>
      </dsp:nvSpPr>
      <dsp:spPr>
        <a:xfrm>
          <a:off x="4190626" y="3653477"/>
          <a:ext cx="1143842" cy="7188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Üniversite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Sanayi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11680" y="3674531"/>
        <a:ext cx="1101734" cy="676744"/>
      </dsp:txXfrm>
    </dsp:sp>
    <dsp:sp modelId="{06AA1E16-46A2-7645-A92A-73D1F7B97FC5}">
      <dsp:nvSpPr>
        <dsp:cNvPr id="0" name=""/>
        <dsp:cNvSpPr/>
      </dsp:nvSpPr>
      <dsp:spPr>
        <a:xfrm>
          <a:off x="5499883" y="3496332"/>
          <a:ext cx="1052404" cy="718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3ABF8-4C98-DC49-8703-3DCF50C1A5BB}">
      <dsp:nvSpPr>
        <dsp:cNvPr id="0" name=""/>
        <dsp:cNvSpPr/>
      </dsp:nvSpPr>
      <dsp:spPr>
        <a:xfrm>
          <a:off x="5665299" y="3653477"/>
          <a:ext cx="1052404" cy="7188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Girişimcilik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686353" y="3674531"/>
        <a:ext cx="1010296" cy="676744"/>
      </dsp:txXfrm>
    </dsp:sp>
    <dsp:sp modelId="{3C061639-997B-4648-989D-82B61F6DED0F}">
      <dsp:nvSpPr>
        <dsp:cNvPr id="0" name=""/>
        <dsp:cNvSpPr/>
      </dsp:nvSpPr>
      <dsp:spPr>
        <a:xfrm>
          <a:off x="6883118" y="3496332"/>
          <a:ext cx="1052404" cy="718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1E8ED1-BA4B-CC4A-9CDA-8CC28F6847C6}">
      <dsp:nvSpPr>
        <dsp:cNvPr id="0" name=""/>
        <dsp:cNvSpPr/>
      </dsp:nvSpPr>
      <dsp:spPr>
        <a:xfrm>
          <a:off x="7048534" y="3653477"/>
          <a:ext cx="1052404" cy="7188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3333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Mentor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Arayüzleri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69588" y="3674531"/>
        <a:ext cx="1010296" cy="676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F51E2-D36D-4DC5-993A-92737618CA71}">
      <dsp:nvSpPr>
        <dsp:cNvPr id="0" name=""/>
        <dsp:cNvSpPr/>
      </dsp:nvSpPr>
      <dsp:spPr>
        <a:xfrm>
          <a:off x="3045388" y="-135590"/>
          <a:ext cx="2087917" cy="1794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/>
            <a:t>Yönetim Kurulu </a:t>
          </a:r>
          <a:r>
            <a:rPr lang="tr-TR" sz="1800" kern="1200" baseline="0" dirty="0"/>
            <a:t>onaylı </a:t>
          </a:r>
          <a:r>
            <a:rPr lang="tr-TR" sz="1800" kern="1200" baseline="0" dirty="0" smtClean="0"/>
            <a:t>TÇP </a:t>
          </a:r>
          <a:r>
            <a:rPr lang="tr-TR" sz="1800" kern="1200" baseline="0" dirty="0"/>
            <a:t>dokümanı </a:t>
          </a:r>
          <a:endParaRPr lang="tr-TR" sz="1800" kern="1200" dirty="0"/>
        </a:p>
      </dsp:txBody>
      <dsp:txXfrm>
        <a:off x="3351156" y="127191"/>
        <a:ext cx="1476381" cy="1268816"/>
      </dsp:txXfrm>
    </dsp:sp>
    <dsp:sp modelId="{C7117A9B-56C9-42E5-8104-3C280C04F7F2}">
      <dsp:nvSpPr>
        <dsp:cNvPr id="0" name=""/>
        <dsp:cNvSpPr/>
      </dsp:nvSpPr>
      <dsp:spPr>
        <a:xfrm rot="2558521">
          <a:off x="4837303" y="1261559"/>
          <a:ext cx="206111" cy="567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4845477" y="1354111"/>
        <a:ext cx="144278" cy="340484"/>
      </dsp:txXfrm>
    </dsp:sp>
    <dsp:sp modelId="{5E6905EE-A1DC-43B7-8307-FA23F7FD8726}">
      <dsp:nvSpPr>
        <dsp:cNvPr id="0" name=""/>
        <dsp:cNvSpPr/>
      </dsp:nvSpPr>
      <dsp:spPr>
        <a:xfrm>
          <a:off x="4737209" y="1418919"/>
          <a:ext cx="2226768" cy="19292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/>
            <a:t>TÇP </a:t>
          </a:r>
          <a:r>
            <a:rPr lang="tr-TR" sz="1800" kern="1200" baseline="0" dirty="0"/>
            <a:t>dokümanında planlanan çağrılar gerçekleştirilir.</a:t>
          </a:r>
          <a:endParaRPr lang="tr-TR" sz="1800" kern="1200" dirty="0"/>
        </a:p>
      </dsp:txBody>
      <dsp:txXfrm>
        <a:off x="5063312" y="1701448"/>
        <a:ext cx="1574562" cy="1364168"/>
      </dsp:txXfrm>
    </dsp:sp>
    <dsp:sp modelId="{6721217D-3357-49D2-9881-1B2F5996A455}">
      <dsp:nvSpPr>
        <dsp:cNvPr id="0" name=""/>
        <dsp:cNvSpPr/>
      </dsp:nvSpPr>
      <dsp:spPr>
        <a:xfrm rot="8100010">
          <a:off x="4898887" y="2954443"/>
          <a:ext cx="194104" cy="567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948590" y="3047350"/>
        <a:ext cx="135873" cy="340484"/>
      </dsp:txXfrm>
    </dsp:sp>
    <dsp:sp modelId="{81CB6AF9-6A58-440B-9C36-CBAD505801EA}">
      <dsp:nvSpPr>
        <dsp:cNvPr id="0" name=""/>
        <dsp:cNvSpPr/>
      </dsp:nvSpPr>
      <dsp:spPr>
        <a:xfrm>
          <a:off x="2859175" y="3109238"/>
          <a:ext cx="2415119" cy="21162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/>
            <a:t>Çağrı sonuçları değerlendirilerek raporlarla sonuçlar paylaşılır.</a:t>
          </a:r>
          <a:endParaRPr lang="tr-TR" sz="1800" kern="1200" dirty="0"/>
        </a:p>
      </dsp:txBody>
      <dsp:txXfrm>
        <a:off x="3212861" y="3419160"/>
        <a:ext cx="1707747" cy="1496439"/>
      </dsp:txXfrm>
    </dsp:sp>
    <dsp:sp modelId="{85DF878F-3C78-4533-984C-4222C5C7AF3A}">
      <dsp:nvSpPr>
        <dsp:cNvPr id="0" name=""/>
        <dsp:cNvSpPr/>
      </dsp:nvSpPr>
      <dsp:spPr>
        <a:xfrm rot="13499990">
          <a:off x="3098844" y="2990754"/>
          <a:ext cx="149994" cy="567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3137252" y="3120158"/>
        <a:ext cx="104996" cy="340484"/>
      </dsp:txXfrm>
    </dsp:sp>
    <dsp:sp modelId="{0A9B5762-692C-4F2E-AFFC-C112CDA5E334}">
      <dsp:nvSpPr>
        <dsp:cNvPr id="0" name=""/>
        <dsp:cNvSpPr/>
      </dsp:nvSpPr>
      <dsp:spPr>
        <a:xfrm>
          <a:off x="1176723" y="1260984"/>
          <a:ext cx="2212308" cy="22450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/>
            <a:t>Değerlendirme sonuçları ve yeni taleplerle </a:t>
          </a:r>
          <a:r>
            <a:rPr lang="tr-TR" sz="1800" kern="1200" baseline="0" dirty="0" smtClean="0"/>
            <a:t>TÇP </a:t>
          </a:r>
          <a:r>
            <a:rPr lang="tr-TR" sz="1800" kern="1200" baseline="0" dirty="0"/>
            <a:t>dokümanı her yıl güncellenir.</a:t>
          </a:r>
          <a:endParaRPr lang="tr-TR" sz="1800" kern="1200" dirty="0"/>
        </a:p>
      </dsp:txBody>
      <dsp:txXfrm>
        <a:off x="1500708" y="1589771"/>
        <a:ext cx="1564338" cy="1587521"/>
      </dsp:txXfrm>
    </dsp:sp>
    <dsp:sp modelId="{2DD535B8-F417-40DC-BD10-6E1627190208}">
      <dsp:nvSpPr>
        <dsp:cNvPr id="0" name=""/>
        <dsp:cNvSpPr/>
      </dsp:nvSpPr>
      <dsp:spPr>
        <a:xfrm rot="19084860">
          <a:off x="3144340" y="1244429"/>
          <a:ext cx="182444" cy="567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3151343" y="1376207"/>
        <a:ext cx="127711" cy="34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FFDE-E6C3-4AC9-AEA0-027C33D1D693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7F05-F000-4729-8478-A9D6F5DD8C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96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EED0-35A0-4A2A-9336-24072FF2188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17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49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60" rIns="91718" bIns="45860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FDD93-92BE-4C92-95B4-7F0DE5EF01E3}" type="slidenum">
              <a:rPr lang="tr-TR" altLang="tr-T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6419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63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74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81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2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71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16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19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50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3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7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/>
              <a:t>7.09.2018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tr/duyuru/2018-yili-teydeb-cagri-plani-kapsaminda-ilk-cagri-acild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tr/duyuru/sanayi-yenilik-ag-mekanizmasi-sayem-1-faz-cagrisi-acild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tr/duyuru/sanayi-yenilik-ag-mekanizmasi-sayem-1-faz-cagrisi-acild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912" y="17823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</a:p>
          <a:p>
            <a:pPr algn="ctr">
              <a:lnSpc>
                <a:spcPct val="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Teknoloji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Yenilik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Programları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Başkanlığı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3EDFBE7-AF2A-4E34-AE88-9630FB1C6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" y="243622"/>
            <a:ext cx="1485900" cy="1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925"/>
            <a:ext cx="10515600" cy="550335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AYDE Mekanizması</a:t>
            </a:r>
          </a:p>
        </p:txBody>
      </p:sp>
      <p:sp>
        <p:nvSpPr>
          <p:cNvPr id="25" name="Freeform 24"/>
          <p:cNvSpPr/>
          <p:nvPr/>
        </p:nvSpPr>
        <p:spPr>
          <a:xfrm>
            <a:off x="2164148" y="2851437"/>
            <a:ext cx="1601390" cy="960834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gradFill rotWithShape="1">
            <a:gsLst>
              <a:gs pos="0">
                <a:srgbClr val="8064A2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lIns="119582" tIns="119582" rIns="119582" bIns="119582" spcCol="1270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TÜBİTAK</a:t>
            </a:r>
          </a:p>
        </p:txBody>
      </p:sp>
      <p:sp>
        <p:nvSpPr>
          <p:cNvPr id="26" name="Freeform 25"/>
          <p:cNvSpPr/>
          <p:nvPr/>
        </p:nvSpPr>
        <p:spPr>
          <a:xfrm>
            <a:off x="4144368" y="313328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8064A2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txBody>
          <a:bodyPr lIns="0" tIns="79429" rIns="101848" bIns="79429" spcCol="1270" anchor="ctr"/>
          <a:lstStyle/>
          <a:p>
            <a:pPr marL="0" marR="0" lvl="0" indent="0" algn="ctr" defTabSz="7556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774438" y="2851437"/>
            <a:ext cx="1601390" cy="960834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gradFill rotWithShape="1">
            <a:gsLst>
              <a:gs pos="0">
                <a:srgbClr val="8064A2">
                  <a:hueOff val="-2232385"/>
                  <a:satOff val="13449"/>
                  <a:lumOff val="1078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-2232385"/>
                  <a:satOff val="13449"/>
                  <a:lumOff val="1078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-2232385"/>
                  <a:satOff val="13449"/>
                  <a:lumOff val="1078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lIns="119582" tIns="119582" rIns="119582" bIns="119582" spcCol="1270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Arayüz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Kuruluşu</a:t>
            </a:r>
          </a:p>
        </p:txBody>
      </p:sp>
      <p:sp>
        <p:nvSpPr>
          <p:cNvPr id="28" name="Freeform 27"/>
          <p:cNvSpPr/>
          <p:nvPr/>
        </p:nvSpPr>
        <p:spPr>
          <a:xfrm>
            <a:off x="7175432" y="313328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8064A2">
              <a:hueOff val="-4464770"/>
              <a:satOff val="26899"/>
              <a:lumOff val="2156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txBody>
          <a:bodyPr lIns="0" tIns="79429" rIns="101848" bIns="79429" spcCol="1270" anchor="ctr"/>
          <a:lstStyle/>
          <a:p>
            <a:pPr marL="0" marR="0" lvl="0" indent="0" algn="ctr" defTabSz="7556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r-TR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483638" y="2851437"/>
            <a:ext cx="1601390" cy="960834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gradFill rotWithShape="1">
            <a:gsLst>
              <a:gs pos="0">
                <a:srgbClr val="8064A2">
                  <a:hueOff val="-4464770"/>
                  <a:satOff val="26899"/>
                  <a:lumOff val="2156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-4464770"/>
                  <a:satOff val="26899"/>
                  <a:lumOff val="2156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-4464770"/>
                  <a:satOff val="26899"/>
                  <a:lumOff val="2156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lIns="119582" tIns="119582" rIns="119582" bIns="119582" spcCol="1270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Faydalanıcı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60336" y="2574428"/>
            <a:ext cx="823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Destek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09898" y="2574428"/>
            <a:ext cx="1268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Mekanizma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822361" y="3892053"/>
            <a:ext cx="1504950" cy="541337"/>
            <a:chOff x="4236007" y="1405041"/>
            <a:chExt cx="1505454" cy="541470"/>
          </a:xfrm>
        </p:grpSpPr>
        <p:sp>
          <p:nvSpPr>
            <p:cNvPr id="33" name="Rounded Rectangle 32"/>
            <p:cNvSpPr/>
            <p:nvPr/>
          </p:nvSpPr>
          <p:spPr>
            <a:xfrm>
              <a:off x="4236007" y="1405041"/>
              <a:ext cx="1505454" cy="541470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34" name="Rounded Rectangle 4"/>
            <p:cNvSpPr/>
            <p:nvPr/>
          </p:nvSpPr>
          <p:spPr>
            <a:xfrm>
              <a:off x="4251887" y="1420920"/>
              <a:ext cx="1473693" cy="509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480" tIns="22860" rIns="30480" bIns="2286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"/>
                  <a:ea typeface="+mn-ea"/>
                  <a:cs typeface="12"/>
                </a:rPr>
                <a:t>Teknoloji transfer ofisleri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822361" y="4515940"/>
            <a:ext cx="1504950" cy="541338"/>
            <a:chOff x="4236007" y="2029815"/>
            <a:chExt cx="1505454" cy="541470"/>
          </a:xfrm>
        </p:grpSpPr>
        <p:sp>
          <p:nvSpPr>
            <p:cNvPr id="36" name="Rounded Rectangle 35"/>
            <p:cNvSpPr/>
            <p:nvPr/>
          </p:nvSpPr>
          <p:spPr>
            <a:xfrm>
              <a:off x="4236007" y="2029815"/>
              <a:ext cx="1505454" cy="541470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37" name="Rounded Rectangle 6"/>
            <p:cNvSpPr/>
            <p:nvPr/>
          </p:nvSpPr>
          <p:spPr>
            <a:xfrm>
              <a:off x="4251887" y="2045694"/>
              <a:ext cx="1473693" cy="509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480" tIns="22860" rIns="30480" bIns="2286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"/>
                  <a:ea typeface="+mn-ea"/>
                  <a:cs typeface="12"/>
                </a:rPr>
                <a:t>Üniversiteler</a:t>
              </a:r>
            </a:p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12"/>
                <a:ea typeface="+mn-ea"/>
                <a:cs typeface="12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822361" y="5131890"/>
            <a:ext cx="1504950" cy="541338"/>
            <a:chOff x="4236007" y="3904137"/>
            <a:chExt cx="1505454" cy="541470"/>
          </a:xfrm>
        </p:grpSpPr>
        <p:sp>
          <p:nvSpPr>
            <p:cNvPr id="39" name="Rounded Rectangle 38"/>
            <p:cNvSpPr/>
            <p:nvPr/>
          </p:nvSpPr>
          <p:spPr>
            <a:xfrm>
              <a:off x="4236007" y="3904137"/>
              <a:ext cx="1505454" cy="541470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40" name="Rounded Rectangle 8"/>
            <p:cNvSpPr/>
            <p:nvPr/>
          </p:nvSpPr>
          <p:spPr>
            <a:xfrm>
              <a:off x="4251887" y="3920016"/>
              <a:ext cx="1473693" cy="509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480" tIns="22860" rIns="30480" bIns="22860" anchor="ctr"/>
            <a:lstStyle>
              <a:lvl1pPr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"/>
                  <a:ea typeface="12"/>
                  <a:cs typeface="12"/>
                </a:rPr>
                <a:t>Alan uzmanı organizasyonlar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8579973" y="3938090"/>
            <a:ext cx="1504950" cy="449263"/>
            <a:chOff x="6258962" y="3478394"/>
            <a:chExt cx="1505454" cy="449368"/>
          </a:xfrm>
        </p:grpSpPr>
        <p:sp>
          <p:nvSpPr>
            <p:cNvPr id="42" name="Rounded Rectangle 41"/>
            <p:cNvSpPr/>
            <p:nvPr/>
          </p:nvSpPr>
          <p:spPr>
            <a:xfrm>
              <a:off x="6258962" y="3478394"/>
              <a:ext cx="1505454" cy="449368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43" name="Rounded Rectangle 4"/>
            <p:cNvSpPr/>
            <p:nvPr/>
          </p:nvSpPr>
          <p:spPr>
            <a:xfrm>
              <a:off x="6271666" y="3491097"/>
              <a:ext cx="1480045" cy="4239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480" tIns="22860" rIns="30480" bIns="22860" anchor="ctr"/>
            <a:lstStyle>
              <a:lvl1pPr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"/>
                  <a:ea typeface="12"/>
                  <a:cs typeface="12"/>
                </a:rPr>
                <a:t>Kişiler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663861" y="3857128"/>
            <a:ext cx="1506537" cy="530225"/>
            <a:chOff x="2213053" y="1405231"/>
            <a:chExt cx="1505454" cy="529804"/>
          </a:xfrm>
        </p:grpSpPr>
        <p:sp>
          <p:nvSpPr>
            <p:cNvPr id="45" name="Rounded Rectangle 44"/>
            <p:cNvSpPr/>
            <p:nvPr/>
          </p:nvSpPr>
          <p:spPr>
            <a:xfrm>
              <a:off x="2213053" y="1405231"/>
              <a:ext cx="1505454" cy="529804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46" name="Rounded Rectangle 4"/>
            <p:cNvSpPr/>
            <p:nvPr/>
          </p:nvSpPr>
          <p:spPr>
            <a:xfrm>
              <a:off x="2228917" y="1421093"/>
              <a:ext cx="1473727" cy="498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0480" tIns="22860" rIns="30480" bIns="22860" anchor="ctr"/>
            <a:lstStyle>
              <a:lvl1pPr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5334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"/>
                  <a:ea typeface="12"/>
                  <a:cs typeface="12"/>
                </a:rPr>
                <a:t>Hızlandırıcı Programı</a:t>
              </a:r>
            </a:p>
          </p:txBody>
        </p:sp>
      </p:grpSp>
      <p:grpSp>
        <p:nvGrpSpPr>
          <p:cNvPr id="47" name="Grup 8">
            <a:extLst>
              <a:ext uri="{FF2B5EF4-FFF2-40B4-BE49-F238E27FC236}">
                <a16:creationId xmlns="" xmlns:a16="http://schemas.microsoft.com/office/drawing/2014/main" id="{264A6C84-ACBC-4EA0-B60C-C28F92A116BC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48" name="Dikdörtgen 9">
              <a:extLst>
                <a:ext uri="{FF2B5EF4-FFF2-40B4-BE49-F238E27FC236}">
                  <a16:creationId xmlns="" xmlns:a16="http://schemas.microsoft.com/office/drawing/2014/main" id="{A0975CA2-59C4-471B-82F6-E9097B3C7AE0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49" name="Dikdörtgen 10">
              <a:extLst>
                <a:ext uri="{FF2B5EF4-FFF2-40B4-BE49-F238E27FC236}">
                  <a16:creationId xmlns="" xmlns:a16="http://schemas.microsoft.com/office/drawing/2014/main" id="{F5033D9A-9D81-495F-8AC0-E760E998AA2A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50" name="Dikdörtgen 13">
              <a:extLst>
                <a:ext uri="{FF2B5EF4-FFF2-40B4-BE49-F238E27FC236}">
                  <a16:creationId xmlns="" xmlns:a16="http://schemas.microsoft.com/office/drawing/2014/main" id="{C488F31E-EE60-4E95-9F31-E0DF2CF2AAE1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51" name="Dikdörtgen 14">
              <a:extLst>
                <a:ext uri="{FF2B5EF4-FFF2-40B4-BE49-F238E27FC236}">
                  <a16:creationId xmlns="" xmlns:a16="http://schemas.microsoft.com/office/drawing/2014/main" id="{AF45E4D5-E5C9-43E0-8C6A-F0D545AFD71B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9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bahat.yazici\Desktop\Resi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4" y="1316398"/>
            <a:ext cx="9574766" cy="51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95300" y="5727700"/>
            <a:ext cx="22225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BFC8ED4-EDD7-4197-A633-3BB05AC4998B}"/>
              </a:ext>
            </a:extLst>
          </p:cNvPr>
          <p:cNvSpPr/>
          <p:nvPr/>
        </p:nvSpPr>
        <p:spPr>
          <a:xfrm>
            <a:off x="3433529" y="212867"/>
            <a:ext cx="536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Mevzuat Yapısında Değişim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264A6C84-ACBC-4EA0-B60C-C28F92A116BC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A0975CA2-59C4-471B-82F6-E9097B3C7AE0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F5033D9A-9D81-495F-8AC0-E760E998AA2A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C488F31E-EE60-4E95-9F31-E0DF2CF2AAE1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AF45E4D5-E5C9-43E0-8C6A-F0D545AFD71B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1943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5794" y="1532188"/>
            <a:ext cx="8084028" cy="4916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TEYDEB Destek Programı Uygulama Esasları Yönergesi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Birinci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Amaç, Kapsam, Dayanak ve Tanımlar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İkinci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Plan ve Program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Üçüncü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Çağrı Oluşturma ve Uygulama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Dördüncü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Beşinci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Değerlendirme ve Karar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Altıncı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İzleme ve Sonuçlandırma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Yedinci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Mali Hususlar</a:t>
            </a:r>
          </a:p>
          <a:p>
            <a:pPr lvl="1">
              <a:lnSpc>
                <a:spcPct val="130000"/>
              </a:lnSpc>
              <a:buFont typeface="Wingdings" charset="2"/>
              <a:buChar char="§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Sekizinci Kısım: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Diğer Hükümler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F54467A-39F8-466E-BE85-0F620C7325C2}"/>
              </a:ext>
            </a:extLst>
          </p:cNvPr>
          <p:cNvSpPr/>
          <p:nvPr/>
        </p:nvSpPr>
        <p:spPr>
          <a:xfrm>
            <a:off x="3229147" y="212867"/>
            <a:ext cx="5771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Ortak Süreçler ve Tek Yönerge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 9">
            <a:extLst>
              <a:ext uri="{FF2B5EF4-FFF2-40B4-BE49-F238E27FC236}">
                <a16:creationId xmlns="" xmlns:a16="http://schemas.microsoft.com/office/drawing/2014/main" id="{341F0714-9D30-4675-ABA7-63ED3E4681EF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ABBD887D-80FC-49F3-830A-1D60A4296C8A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B7A10EA8-AA57-41F6-A0EF-32470CC68E29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A178DABE-35D4-41C0-883F-68799CFBD595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="" xmlns:a16="http://schemas.microsoft.com/office/drawing/2014/main" id="{5BA8504D-8013-4329-A0D9-3C9DBAF197B8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7821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1409442" y="2048773"/>
            <a:ext cx="1777222" cy="147911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1436600" y="3732062"/>
            <a:ext cx="1777222" cy="147911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3954911" y="2811023"/>
            <a:ext cx="874279" cy="23162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373821" y="2738595"/>
            <a:ext cx="874279" cy="26204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1"/>
          <p:cNvSpPr/>
          <p:nvPr/>
        </p:nvSpPr>
        <p:spPr>
          <a:xfrm>
            <a:off x="5364614" y="3117959"/>
            <a:ext cx="1462771" cy="1479118"/>
          </a:xfrm>
          <a:prstGeom prst="roundRect">
            <a:avLst/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396410" y="2410073"/>
            <a:ext cx="18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BTY Politikaları </a:t>
            </a:r>
            <a:r>
              <a:rPr lang="tr-T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D.Bşk.lığı</a:t>
            </a:r>
            <a:endParaRPr lang="tr-T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436600" y="4209078"/>
            <a:ext cx="180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5364614" y="3429000"/>
            <a:ext cx="1462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 Yönetim Kurulu</a:t>
            </a:r>
            <a:endParaRPr lang="tr-T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44"/>
          <p:cNvGrpSpPr/>
          <p:nvPr/>
        </p:nvGrpSpPr>
        <p:grpSpPr>
          <a:xfrm>
            <a:off x="9198703" y="2084066"/>
            <a:ext cx="1735869" cy="1239337"/>
            <a:chOff x="6986953" y="1693984"/>
            <a:chExt cx="1477108" cy="949569"/>
          </a:xfrm>
        </p:grpSpPr>
        <p:sp>
          <p:nvSpPr>
            <p:cNvPr id="18" name="Rounded Rectangle 8"/>
            <p:cNvSpPr/>
            <p:nvPr/>
          </p:nvSpPr>
          <p:spPr>
            <a:xfrm>
              <a:off x="6998676" y="1693984"/>
              <a:ext cx="1453662" cy="949569"/>
            </a:xfrm>
            <a:prstGeom prst="roundRect">
              <a:avLst/>
            </a:prstGeom>
            <a:no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6986953" y="1933985"/>
              <a:ext cx="1477108" cy="247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Genel SADE</a:t>
              </a:r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9241146" y="3511487"/>
            <a:ext cx="1907468" cy="1289641"/>
            <a:chOff x="6975937" y="3256589"/>
            <a:chExt cx="1560195" cy="949569"/>
          </a:xfrm>
        </p:grpSpPr>
        <p:sp>
          <p:nvSpPr>
            <p:cNvPr id="21" name="Rounded Rectangle 7"/>
            <p:cNvSpPr/>
            <p:nvPr/>
          </p:nvSpPr>
          <p:spPr>
            <a:xfrm>
              <a:off x="6975937" y="3256589"/>
              <a:ext cx="1453662" cy="949569"/>
            </a:xfrm>
            <a:prstGeom prst="roundRect">
              <a:avLst/>
            </a:prstGeom>
            <a:no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7059024" y="3396593"/>
              <a:ext cx="1477108" cy="2379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Tematik SADE</a:t>
              </a:r>
            </a:p>
          </p:txBody>
        </p:sp>
      </p:grpSp>
      <p:grpSp>
        <p:nvGrpSpPr>
          <p:cNvPr id="23" name="Group 46"/>
          <p:cNvGrpSpPr/>
          <p:nvPr/>
        </p:nvGrpSpPr>
        <p:grpSpPr>
          <a:xfrm>
            <a:off x="9306473" y="4927642"/>
            <a:ext cx="2122089" cy="1186945"/>
            <a:chOff x="6998676" y="4525108"/>
            <a:chExt cx="1791756" cy="761999"/>
          </a:xfrm>
        </p:grpSpPr>
        <p:sp>
          <p:nvSpPr>
            <p:cNvPr id="24" name="Rounded Rectangle 6"/>
            <p:cNvSpPr/>
            <p:nvPr/>
          </p:nvSpPr>
          <p:spPr>
            <a:xfrm>
              <a:off x="6998676" y="4525108"/>
              <a:ext cx="1453662" cy="761999"/>
            </a:xfrm>
            <a:prstGeom prst="roundRect">
              <a:avLst/>
            </a:prstGeom>
            <a:no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17"/>
            <p:cNvSpPr txBox="1"/>
            <p:nvPr/>
          </p:nvSpPr>
          <p:spPr>
            <a:xfrm>
              <a:off x="7313324" y="4693932"/>
              <a:ext cx="1477108" cy="2074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AYDE</a:t>
              </a:r>
            </a:p>
          </p:txBody>
        </p:sp>
      </p:grpSp>
      <p:cxnSp>
        <p:nvCxnSpPr>
          <p:cNvPr id="26" name="Straight Arrow Connector 21"/>
          <p:cNvCxnSpPr/>
          <p:nvPr/>
        </p:nvCxnSpPr>
        <p:spPr>
          <a:xfrm flipV="1">
            <a:off x="3242487" y="4209078"/>
            <a:ext cx="712424" cy="55585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3"/>
          <p:cNvCxnSpPr>
            <a:endCxn id="11" idx="1"/>
          </p:cNvCxnSpPr>
          <p:nvPr/>
        </p:nvCxnSpPr>
        <p:spPr>
          <a:xfrm>
            <a:off x="4900803" y="3857517"/>
            <a:ext cx="463811" cy="1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4"/>
          <p:cNvCxnSpPr>
            <a:stCxn id="16" idx="3"/>
          </p:cNvCxnSpPr>
          <p:nvPr/>
        </p:nvCxnSpPr>
        <p:spPr>
          <a:xfrm flipV="1">
            <a:off x="6827385" y="3863216"/>
            <a:ext cx="508853" cy="7361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9" name="Straight Arrow Connector 30"/>
          <p:cNvCxnSpPr/>
          <p:nvPr/>
        </p:nvCxnSpPr>
        <p:spPr>
          <a:xfrm flipV="1">
            <a:off x="8395532" y="3786164"/>
            <a:ext cx="816948" cy="179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32"/>
          <p:cNvCxnSpPr/>
          <p:nvPr/>
        </p:nvCxnSpPr>
        <p:spPr>
          <a:xfrm>
            <a:off x="8395532" y="4471621"/>
            <a:ext cx="762663" cy="86428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4"/>
          <p:cNvCxnSpPr>
            <a:stCxn id="14" idx="3"/>
          </p:cNvCxnSpPr>
          <p:nvPr/>
        </p:nvCxnSpPr>
        <p:spPr>
          <a:xfrm>
            <a:off x="3202297" y="2917905"/>
            <a:ext cx="752614" cy="317957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6"/>
          <p:cNvCxnSpPr/>
          <p:nvPr/>
        </p:nvCxnSpPr>
        <p:spPr>
          <a:xfrm flipV="1">
            <a:off x="8395532" y="2484323"/>
            <a:ext cx="824875" cy="64685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TextBox 37"/>
          <p:cNvSpPr txBox="1"/>
          <p:nvPr/>
        </p:nvSpPr>
        <p:spPr>
          <a:xfrm>
            <a:off x="4107313" y="3016276"/>
            <a:ext cx="3323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500" b="1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TÇ </a:t>
            </a:r>
            <a:r>
              <a:rPr lang="tr-TR" sz="15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448015" y="2947232"/>
            <a:ext cx="3323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TİP</a:t>
            </a:r>
          </a:p>
        </p:txBody>
      </p:sp>
      <p:sp>
        <p:nvSpPr>
          <p:cNvPr id="36" name="TextBox 2"/>
          <p:cNvSpPr txBox="1"/>
          <p:nvPr/>
        </p:nvSpPr>
        <p:spPr>
          <a:xfrm>
            <a:off x="1143000" y="1268229"/>
            <a:ext cx="943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TÇP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yıllık dönemde açılacak çağrılara ait ana bilgileri içeren TEYDEB 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Çağrı Planı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9316471" y="1665525"/>
            <a:ext cx="126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Çağrılar</a:t>
            </a:r>
          </a:p>
        </p:txBody>
      </p:sp>
      <p:sp>
        <p:nvSpPr>
          <p:cNvPr id="59" name="Rectangle 10"/>
          <p:cNvSpPr/>
          <p:nvPr/>
        </p:nvSpPr>
        <p:spPr>
          <a:xfrm>
            <a:off x="7524184" y="2736964"/>
            <a:ext cx="874279" cy="26204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8"/>
          <p:cNvSpPr txBox="1"/>
          <p:nvPr/>
        </p:nvSpPr>
        <p:spPr>
          <a:xfrm>
            <a:off x="7780397" y="2958827"/>
            <a:ext cx="33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ÇP</a:t>
            </a:r>
            <a:endParaRPr lang="tr-T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="" xmlns:a16="http://schemas.microsoft.com/office/drawing/2014/main" id="{999820A6-147C-4177-BA9D-A1B95BE5AEDD}"/>
              </a:ext>
            </a:extLst>
          </p:cNvPr>
          <p:cNvSpPr/>
          <p:nvPr/>
        </p:nvSpPr>
        <p:spPr>
          <a:xfrm>
            <a:off x="4206881" y="212867"/>
            <a:ext cx="381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Destek Sistemi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 38">
            <a:extLst>
              <a:ext uri="{FF2B5EF4-FFF2-40B4-BE49-F238E27FC236}">
                <a16:creationId xmlns="" xmlns:a16="http://schemas.microsoft.com/office/drawing/2014/main" id="{9328C9C7-6098-4A07-AEE8-8EE2B0CFA304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40" name="Dikdörtgen 39">
              <a:extLst>
                <a:ext uri="{FF2B5EF4-FFF2-40B4-BE49-F238E27FC236}">
                  <a16:creationId xmlns="" xmlns:a16="http://schemas.microsoft.com/office/drawing/2014/main" id="{2E53223A-C602-42C8-BA02-CF4B5C2D5853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Dikdörtgen 40">
              <a:extLst>
                <a:ext uri="{FF2B5EF4-FFF2-40B4-BE49-F238E27FC236}">
                  <a16:creationId xmlns="" xmlns:a16="http://schemas.microsoft.com/office/drawing/2014/main" id="{6742F908-898C-4B48-9B8D-36939322CBD3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Dikdörtgen 41">
              <a:extLst>
                <a:ext uri="{FF2B5EF4-FFF2-40B4-BE49-F238E27FC236}">
                  <a16:creationId xmlns="" xmlns:a16="http://schemas.microsoft.com/office/drawing/2014/main" id="{C1011170-2A0F-424A-BD93-7C9CC85CA08A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3" name="Dikdörtgen 42">
              <a:extLst>
                <a:ext uri="{FF2B5EF4-FFF2-40B4-BE49-F238E27FC236}">
                  <a16:creationId xmlns="" xmlns:a16="http://schemas.microsoft.com/office/drawing/2014/main" id="{387C23BA-5BE0-48A8-854F-D069BAA74B6D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07748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BCEC992-8822-4CD8-86E6-AE17F5EC1BBD}"/>
              </a:ext>
            </a:extLst>
          </p:cNvPr>
          <p:cNvSpPr/>
          <p:nvPr/>
        </p:nvSpPr>
        <p:spPr>
          <a:xfrm>
            <a:off x="3688696" y="212867"/>
            <a:ext cx="485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Çağrıdan Karara Süreçler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3DCB60B1-8534-4F85-A6E8-3D6FDF1E87B3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16DC2A1A-885D-4741-B628-E24775C27E08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D5CE5741-93B8-44D5-AC40-B0A66B006607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585077FE-0A6A-4829-9D5A-784D060C63E2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4401EF9A-10B3-45ED-BAD9-FB0218C11D4B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41306" y="4766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2278310" y="1094603"/>
            <a:ext cx="7517623" cy="5218112"/>
            <a:chOff x="2278310" y="1094602"/>
            <a:chExt cx="7637308" cy="5649497"/>
          </a:xfrm>
        </p:grpSpPr>
        <p:sp>
          <p:nvSpPr>
            <p:cNvPr id="12" name="TextBox 11"/>
            <p:cNvSpPr txBox="1"/>
            <p:nvPr/>
          </p:nvSpPr>
          <p:spPr>
            <a:xfrm>
              <a:off x="2278310" y="1231323"/>
              <a:ext cx="3027603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latin typeface="Arial"/>
                  <a:cs typeface="Arial"/>
                </a:rPr>
                <a:t>1-</a:t>
              </a:r>
              <a:r>
                <a:rPr lang="tr-TR" sz="2000" dirty="0" smtClean="0">
                  <a:latin typeface="Arial"/>
                  <a:cs typeface="Arial"/>
                </a:rPr>
                <a:t> Çağrı Duyurusu yayınlanır</a:t>
              </a:r>
            </a:p>
            <a:p>
              <a:endParaRPr lang="tr-TR" sz="2000" dirty="0">
                <a:latin typeface="Arial"/>
                <a:cs typeface="Arial"/>
              </a:endParaRPr>
            </a:p>
            <a:p>
              <a:endParaRPr lang="tr-TR" sz="2000" dirty="0" smtClean="0">
                <a:latin typeface="Arial"/>
                <a:cs typeface="Arial"/>
              </a:endParaRPr>
            </a:p>
            <a:p>
              <a:endParaRPr lang="tr-TR" sz="2000" dirty="0">
                <a:latin typeface="Arial"/>
                <a:cs typeface="Arial"/>
              </a:endParaRPr>
            </a:p>
            <a:p>
              <a:r>
                <a:rPr lang="tr-TR" sz="2000" b="1" dirty="0" smtClean="0">
                  <a:latin typeface="Arial"/>
                  <a:cs typeface="Arial"/>
                </a:rPr>
                <a:t>2-</a:t>
              </a:r>
              <a:r>
                <a:rPr lang="tr-TR" sz="2000" dirty="0" smtClean="0">
                  <a:latin typeface="Arial"/>
                  <a:cs typeface="Arial"/>
                </a:rPr>
                <a:t> Çağrı takvim aralığında ön kayıt ve Proje Başvurusu yapılır</a:t>
              </a:r>
            </a:p>
            <a:p>
              <a:endParaRPr lang="tr-TR" sz="2000" dirty="0">
                <a:latin typeface="Arial"/>
                <a:cs typeface="Arial"/>
              </a:endParaRPr>
            </a:p>
            <a:p>
              <a:endParaRPr lang="tr-TR" sz="2000" dirty="0" smtClean="0">
                <a:latin typeface="Arial"/>
                <a:cs typeface="Arial"/>
              </a:endParaRPr>
            </a:p>
            <a:p>
              <a:endParaRPr lang="tr-TR" sz="2000" dirty="0">
                <a:latin typeface="Arial"/>
                <a:cs typeface="Arial"/>
              </a:endParaRPr>
            </a:p>
            <a:p>
              <a:r>
                <a:rPr lang="tr-TR" sz="2000" b="1" dirty="0" smtClean="0">
                  <a:latin typeface="Arial"/>
                  <a:cs typeface="Arial"/>
                </a:rPr>
                <a:t>3-</a:t>
              </a:r>
              <a:r>
                <a:rPr lang="tr-TR" sz="2000" dirty="0" smtClean="0">
                  <a:latin typeface="Arial"/>
                  <a:cs typeface="Arial"/>
                </a:rPr>
                <a:t> Proje değerlendirmeye alınır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596" y="3057009"/>
              <a:ext cx="1719411" cy="11499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968" y="4971888"/>
              <a:ext cx="1340826" cy="13408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87823" y="1351617"/>
              <a:ext cx="12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/>
                  <a:cs typeface="Arial"/>
                </a:rPr>
                <a:t>SADE+AYDE</a:t>
              </a:r>
              <a:endParaRPr lang="tr-TR" sz="14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5055" y="3142084"/>
              <a:ext cx="12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/>
                  <a:cs typeface="Arial"/>
                </a:rPr>
                <a:t>SADE+AYDE</a:t>
              </a:r>
              <a:endParaRPr lang="tr-TR" sz="1400" dirty="0">
                <a:latin typeface="Arial"/>
                <a:cs typeface="Arial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flipV="1">
              <a:off x="7374055" y="4387687"/>
              <a:ext cx="1061920" cy="867508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660594" y="4848551"/>
              <a:ext cx="1232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/>
                  <a:cs typeface="Arial"/>
                </a:rPr>
                <a:t>Genel SADE</a:t>
              </a:r>
              <a:endParaRPr lang="tr-TR" sz="1400" dirty="0">
                <a:latin typeface="Arial"/>
                <a:cs typeface="Arial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7438690" y="5700916"/>
              <a:ext cx="1108813" cy="562463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312" y="3854837"/>
              <a:ext cx="1065700" cy="10657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119054" y="4821441"/>
              <a:ext cx="1568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/>
                  <a:cs typeface="Arial"/>
                </a:rPr>
                <a:t>Hakem </a:t>
              </a:r>
            </a:p>
            <a:p>
              <a:r>
                <a:rPr lang="tr-TR" sz="1400" dirty="0" smtClean="0">
                  <a:latin typeface="Arial"/>
                  <a:cs typeface="Arial"/>
                </a:rPr>
                <a:t>değerlendirmesi</a:t>
              </a:r>
              <a:endParaRPr lang="tr-TR" sz="1400" dirty="0">
                <a:latin typeface="Arial"/>
                <a:cs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705" y="5559995"/>
              <a:ext cx="1116913" cy="94754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283210" y="6436322"/>
              <a:ext cx="1404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err="1" smtClean="0">
                  <a:latin typeface="Arial"/>
                  <a:cs typeface="Arial"/>
                </a:rPr>
                <a:t>Hakem+Panel</a:t>
              </a:r>
              <a:endParaRPr lang="tr-TR" sz="14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8822" y="5694997"/>
              <a:ext cx="1398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latin typeface="Arial"/>
                  <a:cs typeface="Arial"/>
                </a:rPr>
                <a:t>Tematik SADE</a:t>
              </a:r>
            </a:p>
            <a:p>
              <a:r>
                <a:rPr lang="tr-TR" sz="1400" dirty="0">
                  <a:latin typeface="Arial"/>
                  <a:cs typeface="Arial"/>
                </a:rPr>
                <a:t>v</a:t>
              </a:r>
              <a:r>
                <a:rPr lang="tr-TR" sz="1400" dirty="0" smtClean="0">
                  <a:latin typeface="Arial"/>
                  <a:cs typeface="Arial"/>
                </a:rPr>
                <a:t>e AYDE</a:t>
              </a:r>
              <a:endParaRPr lang="tr-TR" sz="1400" dirty="0">
                <a:latin typeface="Arial"/>
                <a:cs typeface="Arial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523526" y="1094602"/>
              <a:ext cx="1362926" cy="1205485"/>
              <a:chOff x="3640751" y="1103069"/>
              <a:chExt cx="1362926" cy="120548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640751" y="1103069"/>
                <a:ext cx="1362926" cy="1205485"/>
                <a:chOff x="3173907" y="1103069"/>
                <a:chExt cx="1362926" cy="1205485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3907" y="1103069"/>
                  <a:ext cx="1362926" cy="1205485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638804" y="1366568"/>
                  <a:ext cx="55195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900" i="1" dirty="0" smtClean="0">
                      <a:latin typeface="Arial"/>
                      <a:cs typeface="Arial"/>
                    </a:rPr>
                    <a:t>Başlık</a:t>
                  </a:r>
                  <a:endParaRPr lang="tr-TR" sz="800" i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637143" y="1624996"/>
                  <a:ext cx="468491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900" i="1" dirty="0" smtClean="0">
                      <a:latin typeface="Arial"/>
                      <a:cs typeface="Arial"/>
                    </a:rPr>
                    <a:t>Süre</a:t>
                  </a:r>
                  <a:endParaRPr lang="tr-TR" sz="800" i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624378" y="1517153"/>
                  <a:ext cx="5325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900" i="1" dirty="0" smtClean="0">
                      <a:latin typeface="Arial"/>
                      <a:cs typeface="Arial"/>
                    </a:rPr>
                    <a:t>Bütçe</a:t>
                  </a:r>
                  <a:endParaRPr lang="tr-TR" sz="800" i="1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057096" y="1836011"/>
                <a:ext cx="6609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900" i="1" dirty="0" smtClean="0">
                    <a:latin typeface="Arial"/>
                    <a:cs typeface="Arial"/>
                  </a:rPr>
                  <a:t>Kapsam</a:t>
                </a:r>
                <a:endParaRPr lang="tr-TR" sz="800" i="1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86764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bahat.yazici\Desktop\Resim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94" y="1209508"/>
            <a:ext cx="7651213" cy="50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DCC4D421-80E4-473B-97BA-DF9F828B721D}"/>
              </a:ext>
            </a:extLst>
          </p:cNvPr>
          <p:cNvSpPr/>
          <p:nvPr/>
        </p:nvSpPr>
        <p:spPr>
          <a:xfrm>
            <a:off x="3016236" y="212867"/>
            <a:ext cx="6197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Sözleşmeden Ödemeye Süreçler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A92BF77E-7FA1-492A-8B89-E3B2266B45B8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C64F7F0F-169C-4036-9D31-185896C17399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85A3B2CD-4D3F-4DF0-A1B1-876127703896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9900096C-1B9E-4B6D-96C2-BA7630A47C79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0A586420-F7D0-4B03-91A5-66437694DA4D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43128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1698"/>
              </p:ext>
            </p:extLst>
          </p:nvPr>
        </p:nvGraphicFramePr>
        <p:xfrm>
          <a:off x="2025649" y="1235606"/>
          <a:ext cx="8140701" cy="52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4FAD2D95-2B9E-4891-8129-2230FFD15F90}"/>
              </a:ext>
            </a:extLst>
          </p:cNvPr>
          <p:cNvSpPr/>
          <p:nvPr/>
        </p:nvSpPr>
        <p:spPr>
          <a:xfrm>
            <a:off x="2130289" y="172836"/>
            <a:ext cx="796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TÇP </a:t>
            </a:r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Kullanımı ve Destek Sistemi Döngüsü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EEE9C86E-377B-420C-89EA-5B0DCE25BB89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2C357FE6-F705-4946-80FC-50C04620134A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D63DD91B-83C4-43DB-9608-209BCAFD8E8C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EF951356-0FF1-4C20-8032-9216422A26AF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64B4089D-351C-4751-B29D-884B830DFAFA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345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4FAD2D95-2B9E-4891-8129-2230FFD15F90}"/>
              </a:ext>
            </a:extLst>
          </p:cNvPr>
          <p:cNvSpPr/>
          <p:nvPr/>
        </p:nvSpPr>
        <p:spPr>
          <a:xfrm>
            <a:off x="2799039" y="172836"/>
            <a:ext cx="6631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Çağrı: SADE-Genel-Genel Çağrı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EEE9C86E-377B-420C-89EA-5B0DCE25BB89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2C357FE6-F705-4946-80FC-50C04620134A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D63DD91B-83C4-43DB-9608-209BCAFD8E8C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EF951356-0FF1-4C20-8032-9216422A26AF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64B4089D-351C-4751-B29D-884B830DFAFA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7534" y="1255468"/>
            <a:ext cx="1054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Tüm Sektörlere Yönelik Araştırma, Teknoloji Geliştirme ve Yenilik Projeleri </a:t>
            </a:r>
            <a:r>
              <a:rPr lang="tr-TR" dirty="0" smtClean="0"/>
              <a:t>Destekleme Çağrısı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154954" y="1886635"/>
            <a:ext cx="8861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http://www.tubitak.gov.tr/tr/duyuru/2018-yili-teydeb-cagri-plani-kapsaminda-ilk-cagri-acildi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73" y="2362200"/>
            <a:ext cx="2811999" cy="3979333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3469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4FAD2D95-2B9E-4891-8129-2230FFD15F90}"/>
              </a:ext>
            </a:extLst>
          </p:cNvPr>
          <p:cNvSpPr/>
          <p:nvPr/>
        </p:nvSpPr>
        <p:spPr>
          <a:xfrm>
            <a:off x="1582595" y="172836"/>
            <a:ext cx="906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Yenilik Ağ Mekanizması (SAYEM) Çağrısı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EEE9C86E-377B-420C-89EA-5B0DCE25BB89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2C357FE6-F705-4946-80FC-50C04620134A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D63DD91B-83C4-43DB-9608-209BCAFD8E8C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EF951356-0FF1-4C20-8032-9216422A26AF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64B4089D-351C-4751-B29D-884B830DFAFA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7534" y="1255468"/>
            <a:ext cx="1054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Yüksek Katma Değerli Ürün veya Ürün Grubu Geliştirilmesini Sağlayacak SAYEM 1. Faz Çağrısı</a:t>
            </a: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1210725" y="1742700"/>
            <a:ext cx="9000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http://www.tubitak.gov.tr/tr/duyuru/sanayi-yenilik-ag-mekanizmasi-sayem-1-faz-cagrisi-acildi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6" y="2226730"/>
            <a:ext cx="2934154" cy="4152199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02112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4FAD2D95-2B9E-4891-8129-2230FFD15F90}"/>
              </a:ext>
            </a:extLst>
          </p:cNvPr>
          <p:cNvSpPr/>
          <p:nvPr/>
        </p:nvSpPr>
        <p:spPr>
          <a:xfrm>
            <a:off x="3426372" y="172836"/>
            <a:ext cx="3523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ÇIKARIMLAR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EEE9C86E-377B-420C-89EA-5B0DCE25BB89}"/>
              </a:ext>
            </a:extLst>
          </p:cNvPr>
          <p:cNvGrpSpPr/>
          <p:nvPr/>
        </p:nvGrpSpPr>
        <p:grpSpPr>
          <a:xfrm>
            <a:off x="3751689" y="889222"/>
            <a:ext cx="3065991" cy="45719"/>
            <a:chOff x="4528276" y="1117522"/>
            <a:chExt cx="3065991" cy="45719"/>
          </a:xfrm>
        </p:grpSpPr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2C357FE6-F705-4946-80FC-50C04620134A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D63DD91B-83C4-43DB-9608-209BCAFD8E8C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EF951356-0FF1-4C20-8032-9216422A26AF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64B4089D-351C-4751-B29D-884B830DFAFA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Rectangle 4">
            <a:hlinkClick r:id="rId3"/>
          </p:cNvPr>
          <p:cNvSpPr/>
          <p:nvPr/>
        </p:nvSpPr>
        <p:spPr>
          <a:xfrm>
            <a:off x="1063581" y="1564024"/>
            <a:ext cx="9000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4FAD2D95-2B9E-4891-8129-2230FFD15F90}"/>
              </a:ext>
            </a:extLst>
          </p:cNvPr>
          <p:cNvSpPr/>
          <p:nvPr/>
        </p:nvSpPr>
        <p:spPr>
          <a:xfrm>
            <a:off x="704193" y="2164188"/>
            <a:ext cx="10993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Çağrı bazlı sisteme geçiş ve </a:t>
            </a:r>
            <a:r>
              <a:rPr lang="tr-TR" sz="3200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 çıktı.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KOBİ </a:t>
            </a:r>
            <a:r>
              <a:rPr lang="tr-TR" sz="3200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lerin</a:t>
            </a: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</a:t>
            </a: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olgunluğu yerine kendilerine bakış %75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Gider Desteği %0 - %20 çağrı bazında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 olanağı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Hizmet Alımları %0-%50 arası çağrı bazında</a:t>
            </a:r>
          </a:p>
          <a:p>
            <a:pPr marL="514350" indent="-514350">
              <a:buFont typeface="+mj-lt"/>
              <a:buAutoNum type="arabicPeriod"/>
            </a:pP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68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511300" y="996574"/>
            <a:ext cx="9169400" cy="3621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Yenilik Destek Programı</a:t>
            </a:r>
          </a:p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(Sanayi Destekleri,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Destekleri)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Eylül 2018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1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146194" y="2234662"/>
            <a:ext cx="5899611" cy="1900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1AE0AC6-8DC7-49A7-AC69-922C67E8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24" y="161925"/>
            <a:ext cx="204538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081881" y="212867"/>
            <a:ext cx="4066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 TEYDEB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1" name="Dikdörtgen 10"/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  <p:sp>
        <p:nvSpPr>
          <p:cNvPr id="19" name="Metin kutusu 18"/>
          <p:cNvSpPr txBox="1"/>
          <p:nvPr/>
        </p:nvSpPr>
        <p:spPr>
          <a:xfrm>
            <a:off x="523263" y="1743667"/>
            <a:ext cx="11123713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Teknoloji ve Yenilik Destek Programları Başkanlığı (TEYDEB);</a:t>
            </a:r>
          </a:p>
          <a:p>
            <a:pPr>
              <a:lnSpc>
                <a:spcPct val="150000"/>
              </a:lnSpc>
            </a:pPr>
            <a:endParaRPr lang="tr-TR" alt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Ülkemiz özel sektör kuruluşlarının araştırma-teknoloji geliştirme ve yenilik faaliyetlerini desteklemek,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Girişimcilik ve üniversite sanayi iş birliğini desteklemek,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 sanayisinin araştırma-teknoloji geliştirme yeteneğinin, yenilikçi kültürünün ve rekabet gücünün artırılmasına katkıda bulunmak amacıyla kurulmuştur.</a:t>
            </a:r>
          </a:p>
          <a:p>
            <a:pPr>
              <a:lnSpc>
                <a:spcPct val="150000"/>
              </a:lnSpc>
            </a:pPr>
            <a:endParaRPr lang="tr-TR" alt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amaç doğrultusunda destek programları tasarlamakta ve yürütmektedir.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7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950" y="2709561"/>
            <a:ext cx="7658101" cy="143887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tr-TR" sz="40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YENİ TEYDEB DESTEK </a:t>
            </a:r>
            <a:br>
              <a:rPr lang="tr-TR" sz="40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40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SİSTEMİNE BAKIŞ</a:t>
            </a:r>
          </a:p>
        </p:txBody>
      </p:sp>
    </p:spTree>
    <p:extLst>
      <p:ext uri="{BB962C8B-B14F-4D97-AF65-F5344CB8AC3E}">
        <p14:creationId xmlns:p14="http://schemas.microsoft.com/office/powerpoint/2010/main" val="34029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27"/>
          <p:cNvGrpSpPr/>
          <p:nvPr/>
        </p:nvGrpSpPr>
        <p:grpSpPr>
          <a:xfrm>
            <a:off x="1740000" y="1245539"/>
            <a:ext cx="8712000" cy="5184000"/>
            <a:chOff x="-828600" y="877404"/>
            <a:chExt cx="8712000" cy="5164405"/>
          </a:xfrm>
        </p:grpSpPr>
        <p:pic>
          <p:nvPicPr>
            <p:cNvPr id="29" name="Picture 10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20" r="1734" b="10114"/>
            <a:stretch/>
          </p:blipFill>
          <p:spPr>
            <a:xfrm>
              <a:off x="-828600" y="877404"/>
              <a:ext cx="8712000" cy="5164405"/>
            </a:xfrm>
            <a:prstGeom prst="rect">
              <a:avLst/>
            </a:prstGeom>
          </p:spPr>
        </p:pic>
        <p:sp>
          <p:nvSpPr>
            <p:cNvPr id="30" name="Metin kutusu 29"/>
            <p:cNvSpPr txBox="1"/>
            <p:nvPr/>
          </p:nvSpPr>
          <p:spPr>
            <a:xfrm>
              <a:off x="3419872" y="4189595"/>
              <a:ext cx="581951" cy="30777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72000" rtlCol="0" anchor="ctr">
              <a:noAutofit/>
            </a:bodyPr>
            <a:lstStyle/>
            <a:p>
              <a:r>
                <a:rPr lang="tr-TR" sz="1450" spc="-150" dirty="0">
                  <a:solidFill>
                    <a:srgbClr val="F8F1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1515</a:t>
              </a:r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4001823" y="4165630"/>
              <a:ext cx="165618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050" spc="-1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Öncül Ar-Ge Laboratuvarları Destek Programı</a:t>
              </a:r>
            </a:p>
          </p:txBody>
        </p:sp>
        <p:sp>
          <p:nvSpPr>
            <p:cNvPr id="32" name="Metin kutusu 1"/>
            <p:cNvSpPr txBox="1"/>
            <p:nvPr/>
          </p:nvSpPr>
          <p:spPr>
            <a:xfrm>
              <a:off x="1619672" y="3032652"/>
              <a:ext cx="720080" cy="30777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72000" rtlCol="0" anchor="ctr">
              <a:noAutofit/>
            </a:bodyPr>
            <a:lstStyle/>
            <a:p>
              <a:r>
                <a:rPr lang="tr-TR" sz="1100" spc="-150" dirty="0">
                  <a:solidFill>
                    <a:srgbClr val="F8F1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SANTEZ</a:t>
              </a:r>
            </a:p>
          </p:txBody>
        </p:sp>
        <p:sp>
          <p:nvSpPr>
            <p:cNvPr id="33" name="Dikdörtgen 2"/>
            <p:cNvSpPr/>
            <p:nvPr/>
          </p:nvSpPr>
          <p:spPr>
            <a:xfrm>
              <a:off x="1547664" y="3356979"/>
              <a:ext cx="158417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050" spc="-1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Sanayi Tezleri Projeleri</a:t>
              </a:r>
            </a:p>
          </p:txBody>
        </p:sp>
      </p:grp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ED0CFBBD-D226-442B-B641-847CB6B5BF88}"/>
              </a:ext>
            </a:extLst>
          </p:cNvPr>
          <p:cNvSpPr/>
          <p:nvPr/>
        </p:nvSpPr>
        <p:spPr>
          <a:xfrm>
            <a:off x="3519290" y="212867"/>
            <a:ext cx="5191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</a:t>
            </a:r>
            <a:r>
              <a:rPr lang="tr-TR" altLang="tr-TR" sz="3200" dirty="0" err="1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Destekleri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27F66073-A679-420C-9F1B-97CA440C2962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6" name="Dikdörtgen 15">
              <a:extLst>
                <a:ext uri="{FF2B5EF4-FFF2-40B4-BE49-F238E27FC236}">
                  <a16:creationId xmlns="" xmlns:a16="http://schemas.microsoft.com/office/drawing/2014/main" id="{F293689F-A1AD-4305-BBB4-A9C65C9A6232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="" xmlns:a16="http://schemas.microsoft.com/office/drawing/2014/main" id="{8E826649-AA9E-489D-B437-F90B369E80E0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8" name="Dikdörtgen 17">
              <a:extLst>
                <a:ext uri="{FF2B5EF4-FFF2-40B4-BE49-F238E27FC236}">
                  <a16:creationId xmlns="" xmlns:a16="http://schemas.microsoft.com/office/drawing/2014/main" id="{6FB1E86F-6D8A-4345-97A5-A7DA76174465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99D98CC2-CCE4-4FE2-BB4B-89302ACD225D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7344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bahat.yazici\Desktop\Resi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3" y="1089583"/>
            <a:ext cx="9076194" cy="52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7F38CF59-B7CC-46E5-894C-7406C2C83159}"/>
              </a:ext>
            </a:extLst>
          </p:cNvPr>
          <p:cNvSpPr/>
          <p:nvPr/>
        </p:nvSpPr>
        <p:spPr>
          <a:xfrm>
            <a:off x="2688934" y="212867"/>
            <a:ext cx="6852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200" dirty="0" err="1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  <a:r>
              <a:rPr lang="tr-TR" altLang="tr-TR" sz="32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Programlarının Dönüşümü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 7">
            <a:extLst>
              <a:ext uri="{FF2B5EF4-FFF2-40B4-BE49-F238E27FC236}">
                <a16:creationId xmlns="" xmlns:a16="http://schemas.microsoft.com/office/drawing/2014/main" id="{2402BE1A-ABB3-4024-B115-9392365D6825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9" name="Dikdörtgen 8">
              <a:extLst>
                <a:ext uri="{FF2B5EF4-FFF2-40B4-BE49-F238E27FC236}">
                  <a16:creationId xmlns="" xmlns:a16="http://schemas.microsoft.com/office/drawing/2014/main" id="{FE95E232-E874-43D6-9EA1-CD0C83DBFB76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0" name="Dikdörtgen 9">
              <a:extLst>
                <a:ext uri="{FF2B5EF4-FFF2-40B4-BE49-F238E27FC236}">
                  <a16:creationId xmlns="" xmlns:a16="http://schemas.microsoft.com/office/drawing/2014/main" id="{8EB50F53-9A55-4A9D-892E-7F9FD2F6EE40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="" xmlns:a16="http://schemas.microsoft.com/office/drawing/2014/main" id="{3850651A-1632-4156-AD3B-C06C69708ECF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="" xmlns:a16="http://schemas.microsoft.com/office/drawing/2014/main" id="{7A184B5E-87E9-4FDB-8632-B1A58262A4E7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49236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20364" y="4447432"/>
            <a:ext cx="4566636" cy="20167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121599"/>
              </p:ext>
            </p:extLst>
          </p:nvPr>
        </p:nvGraphicFramePr>
        <p:xfrm>
          <a:off x="1932606" y="1402174"/>
          <a:ext cx="8354394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6"/>
          <p:cNvSpPr txBox="1"/>
          <p:nvPr/>
        </p:nvSpPr>
        <p:spPr>
          <a:xfrm>
            <a:off x="7136182" y="5896433"/>
            <a:ext cx="2311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 R N E K L E 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C04A7640-B068-4A44-9A94-8E77C7E224C2}"/>
              </a:ext>
            </a:extLst>
          </p:cNvPr>
          <p:cNvSpPr/>
          <p:nvPr/>
        </p:nvSpPr>
        <p:spPr>
          <a:xfrm>
            <a:off x="2995909" y="212867"/>
            <a:ext cx="6238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sz="36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altLang="tr-TR" sz="3600" dirty="0" err="1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  <a:r>
              <a:rPr lang="tr-TR" altLang="tr-TR" sz="36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Destek Sistemi</a:t>
            </a:r>
            <a:endParaRPr lang="tr-TR" sz="36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50094BE1-00F8-4542-9D40-8569F88FD6FC}"/>
              </a:ext>
            </a:extLst>
          </p:cNvPr>
          <p:cNvGrpSpPr/>
          <p:nvPr/>
        </p:nvGrpSpPr>
        <p:grpSpPr>
          <a:xfrm>
            <a:off x="4582006" y="920753"/>
            <a:ext cx="3065991" cy="45719"/>
            <a:chOff x="4528276" y="1117522"/>
            <a:chExt cx="3065991" cy="45719"/>
          </a:xfrm>
        </p:grpSpPr>
        <p:sp>
          <p:nvSpPr>
            <p:cNvPr id="18" name="Dikdörtgen 17">
              <a:extLst>
                <a:ext uri="{FF2B5EF4-FFF2-40B4-BE49-F238E27FC236}">
                  <a16:creationId xmlns="" xmlns:a16="http://schemas.microsoft.com/office/drawing/2014/main" id="{6D2CD0DD-9578-4D27-8580-F76B9BBFDD20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812DE7A0-CE57-48C5-B51D-86E3B0314678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="" xmlns:a16="http://schemas.microsoft.com/office/drawing/2014/main" id="{D99E9485-A604-4A62-B9C0-4D6F4CBD8AB4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="" xmlns:a16="http://schemas.microsoft.com/office/drawing/2014/main" id="{A71FA1E9-7C17-4338-AC7F-BEBA0C79A103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5221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0200" cy="94720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SADE- Sanayi ArGe ve Yenilik Proje Destekleri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621" y="1397534"/>
            <a:ext cx="101684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+mn-lt"/>
                <a:cs typeface="+mn-cs"/>
              </a:rPr>
              <a:t>Büyük firma/KOBİ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cs typeface="+mn-cs"/>
              </a:rPr>
              <a:t>Tek başlarına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cs typeface="+mn-cs"/>
              </a:rPr>
              <a:t>Ortaklaşa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cs typeface="+mn-cs"/>
              </a:rPr>
              <a:t>Üniversite ya da Araştırma Merkezleri ile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cs typeface="+mn-cs"/>
              </a:rPr>
              <a:t>Yurtdışı ortaklarla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+mn-cs"/>
              </a:rPr>
              <a:t>Yeni Ürün Geliştirme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+mn-cs"/>
              </a:rPr>
              <a:t>Mevcut Ürünleri İyileştirme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+mn-cs"/>
              </a:rPr>
              <a:t>Yeni Teknoloji Geliştirme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+mn-cs"/>
              </a:rPr>
              <a:t>Yeni Süreç Geliştirme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+mn-cs"/>
              </a:rPr>
              <a:t>Mevcut Süreçleri İyileştirme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+mn-lt"/>
                <a:cs typeface="+mn-cs"/>
              </a:rPr>
              <a:t>hedeflerinden biri ya da birkaçını hedefleyen projeleri için hibe destek alabilir.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71" y="2814840"/>
            <a:ext cx="3432023" cy="1784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 16">
            <a:extLst>
              <a:ext uri="{FF2B5EF4-FFF2-40B4-BE49-F238E27FC236}">
                <a16:creationId xmlns="" xmlns:a16="http://schemas.microsoft.com/office/drawing/2014/main" id="{50094BE1-00F8-4542-9D40-8569F88FD6FC}"/>
              </a:ext>
            </a:extLst>
          </p:cNvPr>
          <p:cNvGrpSpPr/>
          <p:nvPr/>
        </p:nvGrpSpPr>
        <p:grpSpPr>
          <a:xfrm>
            <a:off x="4582006" y="1217098"/>
            <a:ext cx="3065991" cy="45719"/>
            <a:chOff x="4528276" y="1117522"/>
            <a:chExt cx="3065991" cy="45719"/>
          </a:xfrm>
        </p:grpSpPr>
        <p:sp>
          <p:nvSpPr>
            <p:cNvPr id="6" name="Dikdörtgen 17">
              <a:extLst>
                <a:ext uri="{FF2B5EF4-FFF2-40B4-BE49-F238E27FC236}">
                  <a16:creationId xmlns="" xmlns:a16="http://schemas.microsoft.com/office/drawing/2014/main" id="{6D2CD0DD-9578-4D27-8580-F76B9BBFDD20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Dikdörtgen 18">
              <a:extLst>
                <a:ext uri="{FF2B5EF4-FFF2-40B4-BE49-F238E27FC236}">
                  <a16:creationId xmlns="" xmlns:a16="http://schemas.microsoft.com/office/drawing/2014/main" id="{812DE7A0-CE57-48C5-B51D-86E3B0314678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Dikdörtgen 19">
              <a:extLst>
                <a:ext uri="{FF2B5EF4-FFF2-40B4-BE49-F238E27FC236}">
                  <a16:creationId xmlns="" xmlns:a16="http://schemas.microsoft.com/office/drawing/2014/main" id="{D99E9485-A604-4A62-B9C0-4D6F4CBD8AB4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Dikdörtgen 20">
              <a:extLst>
                <a:ext uri="{FF2B5EF4-FFF2-40B4-BE49-F238E27FC236}">
                  <a16:creationId xmlns="" xmlns:a16="http://schemas.microsoft.com/office/drawing/2014/main" id="{A71FA1E9-7C17-4338-AC7F-BEBA0C79A103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22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Destekleri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2FC9A0-A8AF-334D-B061-E0E4F2EF9A50}"/>
              </a:ext>
            </a:extLst>
          </p:cNvPr>
          <p:cNvSpPr txBox="1">
            <a:spLocks/>
          </p:cNvSpPr>
          <p:nvPr/>
        </p:nvSpPr>
        <p:spPr>
          <a:xfrm>
            <a:off x="763928" y="2159000"/>
            <a:ext cx="10022605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3600" smtClean="0">
                <a:latin typeface="+mj-lt"/>
              </a:rPr>
              <a:t>Sanayi Desteklerinin  etkisini artırmak için </a:t>
            </a:r>
          </a:p>
          <a:p>
            <a:pPr lvl="1">
              <a:defRPr/>
            </a:pPr>
            <a:r>
              <a:rPr lang="tr-TR" sz="3200" smtClean="0">
                <a:latin typeface="+mj-lt"/>
              </a:rPr>
              <a:t>yenilik ve girişimcilikte kapasite artırıcı,</a:t>
            </a:r>
          </a:p>
          <a:p>
            <a:pPr lvl="1">
              <a:defRPr/>
            </a:pPr>
            <a:r>
              <a:rPr lang="tr-TR" sz="3200" smtClean="0">
                <a:latin typeface="+mj-lt"/>
              </a:rPr>
              <a:t> kamu-üniversite-sanayi işbirliklerinde kolaylaştırıcı mekanizmalar geliştirir.</a:t>
            </a:r>
          </a:p>
          <a:p>
            <a:pPr>
              <a:defRPr/>
            </a:pPr>
            <a:r>
              <a:rPr lang="tr-TR" sz="3600" smtClean="0">
                <a:latin typeface="+mj-lt"/>
              </a:rPr>
              <a:t>Alanında bir eko-sistem geliştirecek biçimde tasarlanır.</a:t>
            </a:r>
          </a:p>
          <a:p>
            <a:pPr marL="0" indent="0">
              <a:buFont typeface="Arial" charset="0"/>
              <a:buNone/>
              <a:defRPr/>
            </a:pPr>
            <a:endParaRPr lang="tr-TR" sz="2000" smtClean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endParaRPr lang="tr-TR" sz="2000" dirty="0">
              <a:latin typeface="+mj-lt"/>
            </a:endParaRPr>
          </a:p>
        </p:txBody>
      </p:sp>
      <p:grpSp>
        <p:nvGrpSpPr>
          <p:cNvPr id="4" name="Grup 16">
            <a:extLst>
              <a:ext uri="{FF2B5EF4-FFF2-40B4-BE49-F238E27FC236}">
                <a16:creationId xmlns="" xmlns:a16="http://schemas.microsoft.com/office/drawing/2014/main" id="{50094BE1-00F8-4542-9D40-8569F88FD6FC}"/>
              </a:ext>
            </a:extLst>
          </p:cNvPr>
          <p:cNvGrpSpPr/>
          <p:nvPr/>
        </p:nvGrpSpPr>
        <p:grpSpPr>
          <a:xfrm>
            <a:off x="4438067" y="1335636"/>
            <a:ext cx="3065991" cy="45719"/>
            <a:chOff x="4528276" y="1117522"/>
            <a:chExt cx="3065991" cy="45719"/>
          </a:xfrm>
        </p:grpSpPr>
        <p:sp>
          <p:nvSpPr>
            <p:cNvPr id="5" name="Dikdörtgen 17">
              <a:extLst>
                <a:ext uri="{FF2B5EF4-FFF2-40B4-BE49-F238E27FC236}">
                  <a16:creationId xmlns="" xmlns:a16="http://schemas.microsoft.com/office/drawing/2014/main" id="{6D2CD0DD-9578-4D27-8580-F76B9BBFDD20}"/>
                </a:ext>
              </a:extLst>
            </p:cNvPr>
            <p:cNvSpPr/>
            <p:nvPr/>
          </p:nvSpPr>
          <p:spPr>
            <a:xfrm>
              <a:off x="4528276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Dikdörtgen 18">
              <a:extLst>
                <a:ext uri="{FF2B5EF4-FFF2-40B4-BE49-F238E27FC236}">
                  <a16:creationId xmlns="" xmlns:a16="http://schemas.microsoft.com/office/drawing/2014/main" id="{812DE7A0-CE57-48C5-B51D-86E3B0314678}"/>
                </a:ext>
              </a:extLst>
            </p:cNvPr>
            <p:cNvSpPr/>
            <p:nvPr/>
          </p:nvSpPr>
          <p:spPr>
            <a:xfrm>
              <a:off x="5317551" y="1117522"/>
              <a:ext cx="698167" cy="4571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Dikdörtgen 19">
              <a:extLst>
                <a:ext uri="{FF2B5EF4-FFF2-40B4-BE49-F238E27FC236}">
                  <a16:creationId xmlns="" xmlns:a16="http://schemas.microsoft.com/office/drawing/2014/main" id="{D99E9485-A604-4A62-B9C0-4D6F4CBD8AB4}"/>
                </a:ext>
              </a:extLst>
            </p:cNvPr>
            <p:cNvSpPr/>
            <p:nvPr/>
          </p:nvSpPr>
          <p:spPr>
            <a:xfrm>
              <a:off x="6106826" y="1117522"/>
              <a:ext cx="698167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Dikdörtgen 20">
              <a:extLst>
                <a:ext uri="{FF2B5EF4-FFF2-40B4-BE49-F238E27FC236}">
                  <a16:creationId xmlns="" xmlns:a16="http://schemas.microsoft.com/office/drawing/2014/main" id="{A71FA1E9-7C17-4338-AC7F-BEBA0C79A103}"/>
                </a:ext>
              </a:extLst>
            </p:cNvPr>
            <p:cNvSpPr/>
            <p:nvPr/>
          </p:nvSpPr>
          <p:spPr>
            <a:xfrm>
              <a:off x="6896100" y="1117522"/>
              <a:ext cx="69816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04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564</Words>
  <Application>Microsoft Office PowerPoint</Application>
  <PresentationFormat>Geniş ekran</PresentationFormat>
  <Paragraphs>216</Paragraphs>
  <Slides>20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12</vt:lpstr>
      <vt:lpstr>Arial</vt:lpstr>
      <vt:lpstr>Calibri</vt:lpstr>
      <vt:lpstr>Calibri Light</vt:lpstr>
      <vt:lpstr>Courier New</vt:lpstr>
      <vt:lpstr>Times</vt:lpstr>
      <vt:lpstr>Wingdings</vt:lpstr>
      <vt:lpstr>Office Teması</vt:lpstr>
      <vt:lpstr>PowerPoint Sunusu</vt:lpstr>
      <vt:lpstr>PowerPoint Sunusu</vt:lpstr>
      <vt:lpstr>PowerPoint Sunusu</vt:lpstr>
      <vt:lpstr>YENİ TEYDEB DESTEK  SİSTEMİNE BAKIŞ</vt:lpstr>
      <vt:lpstr>PowerPoint Sunusu</vt:lpstr>
      <vt:lpstr>PowerPoint Sunusu</vt:lpstr>
      <vt:lpstr>PowerPoint Sunusu</vt:lpstr>
      <vt:lpstr>SADE- Sanayi ArGe ve Yenilik Proje Destekleri</vt:lpstr>
      <vt:lpstr>Arayüz Destekleri</vt:lpstr>
      <vt:lpstr>AYDE Mekanizması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Özge</dc:creator>
  <cp:lastModifiedBy>Bayram Yilmaz</cp:lastModifiedBy>
  <cp:revision>243</cp:revision>
  <dcterms:created xsi:type="dcterms:W3CDTF">2017-07-14T13:38:24Z</dcterms:created>
  <dcterms:modified xsi:type="dcterms:W3CDTF">2018-09-07T14:35:24Z</dcterms:modified>
</cp:coreProperties>
</file>